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9.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0.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4120" r:id="rId2"/>
    <p:sldMasterId id="2147485220" r:id="rId3"/>
    <p:sldMasterId id="2147483964" r:id="rId4"/>
    <p:sldMasterId id="2147483794" r:id="rId5"/>
    <p:sldMasterId id="2147483744" r:id="rId6"/>
    <p:sldMasterId id="2147483683" r:id="rId7"/>
    <p:sldMasterId id="2147483648" r:id="rId8"/>
    <p:sldMasterId id="2147483696" r:id="rId9"/>
    <p:sldMasterId id="2147484257" r:id="rId10"/>
    <p:sldMasterId id="2147483861" r:id="rId11"/>
  </p:sldMasterIdLst>
  <p:notesMasterIdLst>
    <p:notesMasterId r:id="rId41"/>
  </p:notesMasterIdLst>
  <p:sldIdLst>
    <p:sldId id="257" r:id="rId12"/>
    <p:sldId id="270" r:id="rId13"/>
    <p:sldId id="258" r:id="rId14"/>
    <p:sldId id="672" r:id="rId15"/>
    <p:sldId id="673" r:id="rId16"/>
    <p:sldId id="271" r:id="rId17"/>
    <p:sldId id="269" r:id="rId18"/>
    <p:sldId id="272" r:id="rId19"/>
    <p:sldId id="267" r:id="rId20"/>
    <p:sldId id="274" r:id="rId21"/>
    <p:sldId id="696" r:id="rId22"/>
    <p:sldId id="671" r:id="rId23"/>
    <p:sldId id="699" r:id="rId24"/>
    <p:sldId id="702" r:id="rId25"/>
    <p:sldId id="697" r:id="rId26"/>
    <p:sldId id="691" r:id="rId27"/>
    <p:sldId id="695" r:id="rId28"/>
    <p:sldId id="337" r:id="rId29"/>
    <p:sldId id="700" r:id="rId30"/>
    <p:sldId id="689" r:id="rId31"/>
    <p:sldId id="295" r:id="rId32"/>
    <p:sldId id="687" r:id="rId33"/>
    <p:sldId id="692" r:id="rId34"/>
    <p:sldId id="693" r:id="rId35"/>
    <p:sldId id="688" r:id="rId36"/>
    <p:sldId id="368" r:id="rId37"/>
    <p:sldId id="704" r:id="rId38"/>
    <p:sldId id="705" r:id="rId39"/>
    <p:sldId id="703"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mantha Monahan" initials="S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a:srgbClr val="66FFFF"/>
    <a:srgbClr val="CC66FF"/>
    <a:srgbClr val="72B294"/>
    <a:srgbClr val="66FF66"/>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sorterViewPr>
    <p:cViewPr varScale="1">
      <p:scale>
        <a:sx n="100" d="100"/>
        <a:sy n="100" d="100"/>
      </p:scale>
      <p:origin x="0" y="-16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commentAuthors" Target="commentAuthor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presProps" Target="pres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tableStyles" Target="tableStyles.xml"/><Relationship Id="rId20" Type="http://schemas.openxmlformats.org/officeDocument/2006/relationships/slide" Target="slides/slide9.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wkollaus\Desktop\La%20Vernia%20Results\La%20Vernia%206th%20Grade%20SHARE%20Results%20File.xls"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wkollaus\Desktop\La%20Vernia%20Results\La%20Vernia%206th%20Grade%20SHARE%20Results%20File.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600"/>
            </a:pPr>
            <a:r>
              <a:rPr lang="en-US" sz="1600" b="1" dirty="0"/>
              <a:t>Pre-test: </a:t>
            </a:r>
            <a:r>
              <a:rPr lang="en-US" sz="1600" dirty="0"/>
              <a:t>How Important to you is saving sex until you are in a lifelong committed relationship like  marriage?</a:t>
            </a:r>
          </a:p>
        </c:rich>
      </c:tx>
      <c:layout>
        <c:manualLayout>
          <c:xMode val="edge"/>
          <c:yMode val="edge"/>
          <c:x val="0.1239423340984909"/>
          <c:y val="0"/>
        </c:manualLayout>
      </c:layout>
      <c:overlay val="0"/>
      <c:spPr>
        <a:noFill/>
        <a:ln w="25400">
          <a:noFill/>
        </a:ln>
      </c:spPr>
    </c:title>
    <c:autoTitleDeleted val="0"/>
    <c:plotArea>
      <c:layout/>
      <c:pieChart>
        <c:varyColors val="1"/>
        <c:ser>
          <c:idx val="0"/>
          <c:order val="0"/>
          <c:spPr>
            <a:gradFill rotWithShape="0">
              <a:gsLst>
                <a:gs pos="0">
                  <a:srgbClr val="9BC1FF"/>
                </a:gs>
                <a:gs pos="100000">
                  <a:srgbClr val="3F80CD"/>
                </a:gs>
              </a:gsLst>
              <a:lin ang="5400000"/>
            </a:gradFill>
            <a:ln w="25400">
              <a:noFill/>
            </a:ln>
            <a:effectLst>
              <a:outerShdw dist="35921" dir="2700000" algn="br">
                <a:srgbClr val="000000"/>
              </a:outerShdw>
            </a:effectLst>
          </c:spPr>
          <c:dPt>
            <c:idx val="0"/>
            <c:bubble3D val="0"/>
            <c:extLst>
              <c:ext xmlns:c16="http://schemas.microsoft.com/office/drawing/2014/chart" uri="{C3380CC4-5D6E-409C-BE32-E72D297353CC}">
                <c16:uniqueId val="{00000000-B7EA-41AA-9273-6D7EEAA14D03}"/>
              </c:ext>
            </c:extLst>
          </c:dPt>
          <c:dPt>
            <c:idx val="1"/>
            <c:bubble3D val="0"/>
            <c:spPr>
              <a:gradFill rotWithShape="0">
                <a:gsLst>
                  <a:gs pos="0">
                    <a:srgbClr val="FF9A99"/>
                  </a:gs>
                  <a:gs pos="100000">
                    <a:srgbClr val="D1403C"/>
                  </a:gs>
                </a:gsLst>
                <a:lin ang="5400000"/>
              </a:gradFill>
              <a:ln w="25400">
                <a:noFill/>
              </a:ln>
              <a:effectLst>
                <a:outerShdw dist="35921" dir="2700000" algn="br">
                  <a:srgbClr val="000000"/>
                </a:outerShdw>
              </a:effectLst>
            </c:spPr>
            <c:extLst>
              <c:ext xmlns:c16="http://schemas.microsoft.com/office/drawing/2014/chart" uri="{C3380CC4-5D6E-409C-BE32-E72D297353CC}">
                <c16:uniqueId val="{00000002-B7EA-41AA-9273-6D7EEAA14D03}"/>
              </c:ext>
            </c:extLst>
          </c:dPt>
          <c:dPt>
            <c:idx val="2"/>
            <c:bubble3D val="0"/>
            <c:spPr>
              <a:gradFill rotWithShape="0">
                <a:gsLst>
                  <a:gs pos="0">
                    <a:srgbClr val="DCFFA0"/>
                  </a:gs>
                  <a:gs pos="100000">
                    <a:srgbClr val="A0CA4A"/>
                  </a:gs>
                </a:gsLst>
                <a:lin ang="5400000"/>
              </a:gradFill>
              <a:ln w="25400">
                <a:noFill/>
              </a:ln>
              <a:effectLst>
                <a:outerShdw dist="35921" dir="2700000" algn="br">
                  <a:srgbClr val="000000"/>
                </a:outerShdw>
              </a:effectLst>
            </c:spPr>
            <c:extLst>
              <c:ext xmlns:c16="http://schemas.microsoft.com/office/drawing/2014/chart" uri="{C3380CC4-5D6E-409C-BE32-E72D297353CC}">
                <c16:uniqueId val="{00000004-B7EA-41AA-9273-6D7EEAA14D03}"/>
              </c:ext>
            </c:extLst>
          </c:dPt>
          <c:dPt>
            <c:idx val="3"/>
            <c:bubble3D val="0"/>
            <c:spPr>
              <a:gradFill rotWithShape="0">
                <a:gsLst>
                  <a:gs pos="0">
                    <a:srgbClr val="C8B0ED"/>
                  </a:gs>
                  <a:gs pos="100000">
                    <a:srgbClr val="7F5BAB"/>
                  </a:gs>
                </a:gsLst>
                <a:lin ang="5400000"/>
              </a:gradFill>
              <a:ln w="25400">
                <a:noFill/>
              </a:ln>
              <a:effectLst>
                <a:outerShdw dist="35921" dir="2700000" algn="br">
                  <a:srgbClr val="000000"/>
                </a:outerShdw>
              </a:effectLst>
            </c:spPr>
            <c:extLst>
              <c:ext xmlns:c16="http://schemas.microsoft.com/office/drawing/2014/chart" uri="{C3380CC4-5D6E-409C-BE32-E72D297353CC}">
                <c16:uniqueId val="{00000006-B7EA-41AA-9273-6D7EEAA14D03}"/>
              </c:ext>
            </c:extLst>
          </c:dPt>
          <c:dLbls>
            <c:dLbl>
              <c:idx val="2"/>
              <c:layout>
                <c:manualLayout>
                  <c:x val="0.12478630948218478"/>
                  <c:y val="0.13753805170501049"/>
                </c:manualLayout>
              </c:layout>
              <c:spPr>
                <a:noFill/>
                <a:ln w="25400">
                  <a:noFill/>
                </a:ln>
              </c:spPr>
              <c:txPr>
                <a:bodyPr/>
                <a:lstStyle/>
                <a:p>
                  <a:pPr>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B7EA-41AA-9273-6D7EEAA14D03}"/>
                </c:ext>
              </c:extLst>
            </c:dLbl>
            <c:dLbl>
              <c:idx val="3"/>
              <c:layout>
                <c:manualLayout>
                  <c:x val="0.12258064516129002"/>
                  <c:y val="5.1282051282051308E-2"/>
                </c:manualLayout>
              </c:layout>
              <c:spPr>
                <a:noFill/>
                <a:ln w="25400">
                  <a:noFill/>
                </a:ln>
              </c:spPr>
              <c:txPr>
                <a:bodyPr/>
                <a:lstStyle/>
                <a:p>
                  <a:pPr>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6-B7EA-41AA-9273-6D7EEAA14D03}"/>
                </c:ext>
              </c:extLst>
            </c:dLbl>
            <c:spPr>
              <a:noFill/>
              <a:ln w="25400">
                <a:noFill/>
              </a:ln>
            </c:spPr>
            <c:showLegendKey val="0"/>
            <c:showVal val="0"/>
            <c:showCatName val="1"/>
            <c:showSerName val="0"/>
            <c:showPercent val="1"/>
            <c:showBubbleSize val="0"/>
            <c:showLeaderLines val="1"/>
            <c:extLst>
              <c:ext xmlns:c15="http://schemas.microsoft.com/office/drawing/2012/chart" uri="{CE6537A1-D6FC-4f65-9D91-7224C49458BB}"/>
            </c:extLst>
          </c:dLbls>
          <c:cat>
            <c:strLit>
              <c:ptCount val="4"/>
              <c:pt idx="0">
                <c:v>Very Important</c:v>
              </c:pt>
              <c:pt idx="1">
                <c:v>I Don't Know</c:v>
              </c:pt>
              <c:pt idx="2">
                <c:v>Not Important</c:v>
              </c:pt>
              <c:pt idx="3">
                <c:v>No Answer</c:v>
              </c:pt>
            </c:strLit>
          </c:cat>
          <c:val>
            <c:numRef>
              <c:f>'[La Vernia 6th Grade SHARE Results File.xls]School Results'!$B$13,'[La Vernia 6th Grade SHARE Results File.xls]School Results'!$B$16,'[La Vernia 6th Grade SHARE Results File.xls]School Results'!$B$19,'[La Vernia 6th Grade SHARE Results File.xls]School Results'!$B$22</c:f>
              <c:numCache>
                <c:formatCode>0%</c:formatCode>
                <c:ptCount val="4"/>
                <c:pt idx="0">
                  <c:v>0.46499999999999997</c:v>
                </c:pt>
                <c:pt idx="1">
                  <c:v>0.38750000000000007</c:v>
                </c:pt>
                <c:pt idx="2">
                  <c:v>0.10249999999999999</c:v>
                </c:pt>
                <c:pt idx="3">
                  <c:v>5.0000000000000001E-3</c:v>
                </c:pt>
              </c:numCache>
            </c:numRef>
          </c:val>
          <c:extLst>
            <c:ext xmlns:c16="http://schemas.microsoft.com/office/drawing/2014/chart" uri="{C3380CC4-5D6E-409C-BE32-E72D297353CC}">
              <c16:uniqueId val="{00000007-B7EA-41AA-9273-6D7EEAA14D03}"/>
            </c:ext>
          </c:extLst>
        </c:ser>
        <c:dLbls>
          <c:showLegendKey val="0"/>
          <c:showVal val="0"/>
          <c:showCatName val="0"/>
          <c:showSerName val="0"/>
          <c:showPercent val="0"/>
          <c:showBubbleSize val="0"/>
          <c:showLeaderLines val="1"/>
        </c:dLbls>
        <c:firstSliceAng val="0"/>
      </c:pieChart>
      <c:spPr>
        <a:noFill/>
        <a:ln w="25400">
          <a:noFill/>
        </a:ln>
      </c:spPr>
    </c:plotArea>
    <c:plotVisOnly val="1"/>
    <c:dispBlanksAs val="zero"/>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600"/>
            </a:pPr>
            <a:r>
              <a:rPr lang="en-US" sz="1600" b="1" dirty="0"/>
              <a:t>Post-test: </a:t>
            </a:r>
            <a:r>
              <a:rPr lang="en-US" sz="1600" b="0" i="0" u="none" strike="noStrike" baseline="0" dirty="0">
                <a:effectLst/>
              </a:rPr>
              <a:t>How Important to you is saving sex until you are in a lifelong committed relationship like  marriage?</a:t>
            </a:r>
            <a:r>
              <a:rPr lang="en-US" sz="1600" dirty="0"/>
              <a:t>?</a:t>
            </a:r>
          </a:p>
        </c:rich>
      </c:tx>
      <c:overlay val="0"/>
      <c:spPr>
        <a:noFill/>
        <a:ln w="25400">
          <a:noFill/>
        </a:ln>
      </c:spPr>
    </c:title>
    <c:autoTitleDeleted val="0"/>
    <c:plotArea>
      <c:layout/>
      <c:pieChart>
        <c:varyColors val="1"/>
        <c:ser>
          <c:idx val="0"/>
          <c:order val="0"/>
          <c:spPr>
            <a:gradFill rotWithShape="0">
              <a:gsLst>
                <a:gs pos="0">
                  <a:srgbClr val="9BC1FF"/>
                </a:gs>
                <a:gs pos="100000">
                  <a:srgbClr val="3F80CD"/>
                </a:gs>
              </a:gsLst>
              <a:lin ang="5400000"/>
            </a:gradFill>
            <a:ln w="25400">
              <a:noFill/>
            </a:ln>
            <a:effectLst>
              <a:outerShdw dist="35921" dir="2700000" algn="br">
                <a:srgbClr val="000000"/>
              </a:outerShdw>
            </a:effectLst>
          </c:spPr>
          <c:dPt>
            <c:idx val="0"/>
            <c:bubble3D val="0"/>
            <c:extLst>
              <c:ext xmlns:c16="http://schemas.microsoft.com/office/drawing/2014/chart" uri="{C3380CC4-5D6E-409C-BE32-E72D297353CC}">
                <c16:uniqueId val="{00000000-29C8-4723-90EE-9631A60ECAB2}"/>
              </c:ext>
            </c:extLst>
          </c:dPt>
          <c:dPt>
            <c:idx val="1"/>
            <c:bubble3D val="0"/>
            <c:spPr>
              <a:gradFill rotWithShape="0">
                <a:gsLst>
                  <a:gs pos="0">
                    <a:srgbClr val="FF9A99"/>
                  </a:gs>
                  <a:gs pos="100000">
                    <a:srgbClr val="D1403C"/>
                  </a:gs>
                </a:gsLst>
                <a:lin ang="5400000"/>
              </a:gradFill>
              <a:ln w="25400">
                <a:noFill/>
              </a:ln>
              <a:effectLst>
                <a:outerShdw dist="35921" dir="2700000" algn="br">
                  <a:srgbClr val="000000"/>
                </a:outerShdw>
              </a:effectLst>
            </c:spPr>
            <c:extLst>
              <c:ext xmlns:c16="http://schemas.microsoft.com/office/drawing/2014/chart" uri="{C3380CC4-5D6E-409C-BE32-E72D297353CC}">
                <c16:uniqueId val="{00000002-29C8-4723-90EE-9631A60ECAB2}"/>
              </c:ext>
            </c:extLst>
          </c:dPt>
          <c:dPt>
            <c:idx val="2"/>
            <c:bubble3D val="0"/>
            <c:spPr>
              <a:gradFill rotWithShape="0">
                <a:gsLst>
                  <a:gs pos="0">
                    <a:srgbClr val="DCFFA0"/>
                  </a:gs>
                  <a:gs pos="100000">
                    <a:srgbClr val="A0CA4A"/>
                  </a:gs>
                </a:gsLst>
                <a:lin ang="5400000"/>
              </a:gradFill>
              <a:ln w="25400">
                <a:noFill/>
              </a:ln>
              <a:effectLst>
                <a:outerShdw dist="35921" dir="2700000" algn="br">
                  <a:srgbClr val="000000"/>
                </a:outerShdw>
              </a:effectLst>
            </c:spPr>
            <c:extLst>
              <c:ext xmlns:c16="http://schemas.microsoft.com/office/drawing/2014/chart" uri="{C3380CC4-5D6E-409C-BE32-E72D297353CC}">
                <c16:uniqueId val="{00000004-29C8-4723-90EE-9631A60ECAB2}"/>
              </c:ext>
            </c:extLst>
          </c:dPt>
          <c:dPt>
            <c:idx val="3"/>
            <c:bubble3D val="0"/>
            <c:spPr>
              <a:gradFill rotWithShape="0">
                <a:gsLst>
                  <a:gs pos="0">
                    <a:srgbClr val="C8B0ED"/>
                  </a:gs>
                  <a:gs pos="100000">
                    <a:srgbClr val="7F5BAB"/>
                  </a:gs>
                </a:gsLst>
                <a:lin ang="5400000"/>
              </a:gradFill>
              <a:ln w="25400">
                <a:noFill/>
              </a:ln>
              <a:effectLst>
                <a:outerShdw dist="35921" dir="2700000" algn="br">
                  <a:srgbClr val="000000"/>
                </a:outerShdw>
              </a:effectLst>
            </c:spPr>
            <c:extLst>
              <c:ext xmlns:c16="http://schemas.microsoft.com/office/drawing/2014/chart" uri="{C3380CC4-5D6E-409C-BE32-E72D297353CC}">
                <c16:uniqueId val="{00000006-29C8-4723-90EE-9631A60ECAB2}"/>
              </c:ext>
            </c:extLst>
          </c:dPt>
          <c:dLbls>
            <c:dLbl>
              <c:idx val="1"/>
              <c:layout>
                <c:manualLayout>
                  <c:x val="0.16135557197994674"/>
                  <c:y val="0.13308201675491757"/>
                </c:manualLayout>
              </c:layout>
              <c:spPr>
                <a:noFill/>
                <a:ln w="25400">
                  <a:noFill/>
                </a:ln>
              </c:spPr>
              <c:txPr>
                <a:bodyPr/>
                <a:lstStyle/>
                <a:p>
                  <a:pPr>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29C8-4723-90EE-9631A60ECAB2}"/>
                </c:ext>
              </c:extLst>
            </c:dLbl>
            <c:dLbl>
              <c:idx val="2"/>
              <c:layout>
                <c:manualLayout>
                  <c:x val="9.2231106556699E-2"/>
                  <c:y val="0.16209602209597804"/>
                </c:manualLayout>
              </c:layout>
              <c:spPr>
                <a:noFill/>
                <a:ln w="25400">
                  <a:noFill/>
                </a:ln>
              </c:spPr>
              <c:txPr>
                <a:bodyPr/>
                <a:lstStyle/>
                <a:p>
                  <a:pPr>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29C8-4723-90EE-9631A60ECAB2}"/>
                </c:ext>
              </c:extLst>
            </c:dLbl>
            <c:spPr>
              <a:noFill/>
              <a:ln w="25400">
                <a:noFill/>
              </a:ln>
            </c:spPr>
            <c:showLegendKey val="0"/>
            <c:showVal val="0"/>
            <c:showCatName val="1"/>
            <c:showSerName val="0"/>
            <c:showPercent val="1"/>
            <c:showBubbleSize val="0"/>
            <c:showLeaderLines val="0"/>
            <c:extLst>
              <c:ext xmlns:c15="http://schemas.microsoft.com/office/drawing/2012/chart" uri="{CE6537A1-D6FC-4f65-9D91-7224C49458BB}"/>
            </c:extLst>
          </c:dLbls>
          <c:cat>
            <c:strLit>
              <c:ptCount val="4"/>
              <c:pt idx="0">
                <c:v>Very Important</c:v>
              </c:pt>
              <c:pt idx="1">
                <c:v>I Don't Know</c:v>
              </c:pt>
              <c:pt idx="2">
                <c:v>Not Important</c:v>
              </c:pt>
              <c:pt idx="3">
                <c:v>No Answer</c:v>
              </c:pt>
            </c:strLit>
          </c:cat>
          <c:val>
            <c:numRef>
              <c:f>'[La Vernia 6th Grade SHARE Results File.xls]School Results'!$B$12,'[La Vernia 6th Grade SHARE Results File.xls]School Results'!$B$15,'[La Vernia 6th Grade SHARE Results File.xls]School Results'!$B$18,'[La Vernia 6th Grade SHARE Results File.xls]School Results'!$B$21</c:f>
              <c:numCache>
                <c:formatCode>0%</c:formatCode>
                <c:ptCount val="4"/>
                <c:pt idx="0">
                  <c:v>0.83374999999999999</c:v>
                </c:pt>
                <c:pt idx="1">
                  <c:v>9.8750000000000004E-2</c:v>
                </c:pt>
                <c:pt idx="2">
                  <c:v>6.25E-2</c:v>
                </c:pt>
                <c:pt idx="3">
                  <c:v>5.0000000000000001E-3</c:v>
                </c:pt>
              </c:numCache>
            </c:numRef>
          </c:val>
          <c:extLst>
            <c:ext xmlns:c16="http://schemas.microsoft.com/office/drawing/2014/chart" uri="{C3380CC4-5D6E-409C-BE32-E72D297353CC}">
              <c16:uniqueId val="{00000007-29C8-4723-90EE-9631A60ECAB2}"/>
            </c:ext>
          </c:extLst>
        </c:ser>
        <c:dLbls>
          <c:showLegendKey val="0"/>
          <c:showVal val="0"/>
          <c:showCatName val="0"/>
          <c:showSerName val="0"/>
          <c:showPercent val="0"/>
          <c:showBubbleSize val="0"/>
          <c:showLeaderLines val="0"/>
        </c:dLbls>
        <c:firstSliceAng val="0"/>
      </c:pieChart>
      <c:spPr>
        <a:noFill/>
        <a:ln w="25400">
          <a:noFill/>
        </a:ln>
      </c:spPr>
    </c:plotArea>
    <c:plotVisOnly val="1"/>
    <c:dispBlanksAs val="zero"/>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000" b="0" i="0" u="none" strike="noStrike" baseline="0">
                <a:solidFill>
                  <a:srgbClr val="000000"/>
                </a:solidFill>
                <a:latin typeface="Calibri"/>
                <a:ea typeface="Calibri"/>
                <a:cs typeface="Calibri"/>
              </a:defRPr>
            </a:pPr>
            <a:r>
              <a:rPr lang="en-US" sz="1600" b="1" i="0" u="none" strike="noStrike" baseline="0" dirty="0">
                <a:solidFill>
                  <a:srgbClr val="000000"/>
                </a:solidFill>
                <a:latin typeface="Calibri" charset="0"/>
                <a:cs typeface="Calibri" charset="0"/>
              </a:rPr>
              <a:t>Pre-test vs. Post-test Results</a:t>
            </a:r>
          </a:p>
          <a:p>
            <a:pPr>
              <a:defRPr sz="1000" b="0" i="0" u="none" strike="noStrike" baseline="0">
                <a:solidFill>
                  <a:srgbClr val="000000"/>
                </a:solidFill>
                <a:latin typeface="Calibri"/>
                <a:ea typeface="Calibri"/>
                <a:cs typeface="Calibri"/>
              </a:defRPr>
            </a:pPr>
            <a:r>
              <a:rPr lang="en-US" sz="1600" b="1" i="0" u="none" strike="noStrike" baseline="0" dirty="0">
                <a:solidFill>
                  <a:srgbClr val="000000"/>
                </a:solidFill>
                <a:latin typeface="Calibri" charset="0"/>
                <a:cs typeface="Calibri" charset="0"/>
              </a:rPr>
              <a:t>Multiple Choice Questions</a:t>
            </a:r>
          </a:p>
        </c:rich>
      </c:tx>
      <c:overlay val="0"/>
      <c:spPr>
        <a:noFill/>
        <a:ln w="25400">
          <a:noFill/>
        </a:ln>
      </c:spPr>
    </c:title>
    <c:autoTitleDeleted val="0"/>
    <c:view3D>
      <c:rotX val="15"/>
      <c:rotY val="20"/>
      <c:depthPercent val="100"/>
      <c:rAngAx val="0"/>
    </c:view3D>
    <c:floor>
      <c:thickness val="0"/>
      <c:spPr>
        <a:noFill/>
        <a:ln w="3175">
          <a:solidFill>
            <a:srgbClr val="808080"/>
          </a:solidFill>
          <a:prstDash val="solid"/>
        </a:ln>
      </c:spPr>
    </c:floor>
    <c:sideWall>
      <c:thickness val="0"/>
      <c:spPr>
        <a:noFill/>
        <a:ln w="25400">
          <a:noFill/>
        </a:ln>
      </c:spPr>
    </c:sideWall>
    <c:backWall>
      <c:thickness val="0"/>
      <c:spPr>
        <a:noFill/>
        <a:ln w="25400">
          <a:noFill/>
        </a:ln>
      </c:spPr>
    </c:backWall>
    <c:plotArea>
      <c:layout/>
      <c:bar3DChart>
        <c:barDir val="col"/>
        <c:grouping val="standard"/>
        <c:varyColors val="0"/>
        <c:ser>
          <c:idx val="0"/>
          <c:order val="0"/>
          <c:tx>
            <c:v>"Pretest"</c:v>
          </c:tx>
          <c:spPr>
            <a:gradFill rotWithShape="0">
              <a:gsLst>
                <a:gs pos="0">
                  <a:srgbClr val="9BC1FF"/>
                </a:gs>
                <a:gs pos="100000">
                  <a:srgbClr val="3F80CD"/>
                </a:gs>
              </a:gsLst>
              <a:lin ang="5400000"/>
            </a:gradFill>
            <a:ln w="25400">
              <a:noFill/>
            </a:ln>
            <a:effectLst>
              <a:outerShdw dist="35921" dir="2700000" algn="br">
                <a:srgbClr val="000000"/>
              </a:outerShdw>
            </a:effectLst>
          </c:spPr>
          <c:invertIfNegative val="0"/>
          <c:dLbls>
            <c:dLbl>
              <c:idx val="0"/>
              <c:layout>
                <c:manualLayout>
                  <c:x val="3.7037037037037007E-2"/>
                  <c:y val="-3.0476187864272305E-2"/>
                </c:manualLayout>
              </c:layout>
              <c:spPr>
                <a:noFill/>
                <a:ln w="25400">
                  <a:noFill/>
                </a:ln>
              </c:spPr>
              <c:txPr>
                <a:bodyPr/>
                <a:lstStyle/>
                <a:p>
                  <a:pPr>
                    <a:defRPr sz="1000" b="0"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F53-4C0D-9C00-891A8B12F68B}"/>
                </c:ext>
              </c:extLst>
            </c:dLbl>
            <c:dLbl>
              <c:idx val="1"/>
              <c:layout>
                <c:manualLayout>
                  <c:x val="1.2056576261300602E-2"/>
                  <c:y val="-1.8998080754355905E-2"/>
                </c:manualLayout>
              </c:layout>
              <c:spPr>
                <a:noFill/>
                <a:ln w="25400">
                  <a:noFill/>
                </a:ln>
              </c:spPr>
              <c:txPr>
                <a:bodyPr/>
                <a:lstStyle/>
                <a:p>
                  <a:pPr>
                    <a:defRPr sz="1000" b="0"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F53-4C0D-9C00-891A8B12F68B}"/>
                </c:ext>
              </c:extLst>
            </c:dLbl>
            <c:spPr>
              <a:noFill/>
              <a:ln w="25400">
                <a:noFill/>
              </a:ln>
            </c:spPr>
            <c:txPr>
              <a:bodyPr wrap="square" lIns="38100" tIns="19050" rIns="38100" bIns="19050" anchor="ctr">
                <a:spAutoFit/>
              </a:bodyPr>
              <a:lstStyle/>
              <a:p>
                <a:pPr>
                  <a:defRPr sz="1000" b="0"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2"/>
              <c:pt idx="0">
                <c:v>	_x0008_Matching</c:v>
              </c:pt>
              <c:pt idx="1">
                <c:v>_x000b_
True/False</c:v>
              </c:pt>
            </c:strLit>
          </c:cat>
          <c:val>
            <c:numRef>
              <c:f>('School Results'!$B$6,'School Results'!$B$9)</c:f>
              <c:numCache>
                <c:formatCode>General</c:formatCode>
                <c:ptCount val="2"/>
                <c:pt idx="0" formatCode="0%">
                  <c:v>0.48</c:v>
                </c:pt>
              </c:numCache>
            </c:numRef>
          </c:val>
          <c:extLst>
            <c:ext xmlns:c16="http://schemas.microsoft.com/office/drawing/2014/chart" uri="{C3380CC4-5D6E-409C-BE32-E72D297353CC}">
              <c16:uniqueId val="{00000002-7F53-4C0D-9C00-891A8B12F68B}"/>
            </c:ext>
          </c:extLst>
        </c:ser>
        <c:ser>
          <c:idx val="1"/>
          <c:order val="1"/>
          <c:tx>
            <c:v>Posttest</c:v>
          </c:tx>
          <c:spPr>
            <a:gradFill rotWithShape="0">
              <a:gsLst>
                <a:gs pos="0">
                  <a:srgbClr val="FF9A99"/>
                </a:gs>
                <a:gs pos="100000">
                  <a:srgbClr val="D1403C"/>
                </a:gs>
              </a:gsLst>
              <a:lin ang="5400000"/>
            </a:gradFill>
            <a:ln w="25400">
              <a:noFill/>
            </a:ln>
            <a:effectLst>
              <a:outerShdw dist="35921" dir="2700000" algn="br">
                <a:srgbClr val="000000"/>
              </a:outerShdw>
            </a:effectLst>
          </c:spPr>
          <c:invertIfNegative val="0"/>
          <c:dLbls>
            <c:dLbl>
              <c:idx val="0"/>
              <c:layout>
                <c:manualLayout>
                  <c:x val="3.7037037037037007E-2"/>
                  <c:y val="-6.5306116852012026E-3"/>
                </c:manualLayout>
              </c:layout>
              <c:spPr>
                <a:noFill/>
                <a:ln w="25400">
                  <a:noFill/>
                </a:ln>
              </c:spPr>
              <c:txPr>
                <a:bodyPr/>
                <a:lstStyle/>
                <a:p>
                  <a:pPr>
                    <a:defRPr sz="1000" b="0"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F53-4C0D-9C00-891A8B12F68B}"/>
                </c:ext>
              </c:extLst>
            </c:dLbl>
            <c:dLbl>
              <c:idx val="1"/>
              <c:layout>
                <c:manualLayout>
                  <c:x val="4.1890813648294015E-2"/>
                  <c:y val="-8.0290528230497309E-3"/>
                </c:manualLayout>
              </c:layout>
              <c:spPr>
                <a:noFill/>
                <a:ln w="25400">
                  <a:noFill/>
                </a:ln>
              </c:spPr>
              <c:txPr>
                <a:bodyPr/>
                <a:lstStyle/>
                <a:p>
                  <a:pPr>
                    <a:defRPr sz="1000" b="0"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F53-4C0D-9C00-891A8B12F68B}"/>
                </c:ext>
              </c:extLst>
            </c:dLbl>
            <c:spPr>
              <a:noFill/>
              <a:ln w="25400">
                <a:noFill/>
              </a:ln>
            </c:spPr>
            <c:txPr>
              <a:bodyPr wrap="square" lIns="38100" tIns="19050" rIns="38100" bIns="19050" anchor="ctr">
                <a:spAutoFit/>
              </a:bodyPr>
              <a:lstStyle/>
              <a:p>
                <a:pPr>
                  <a:defRPr sz="1000" b="0"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2"/>
              <c:pt idx="0">
                <c:v>	_x0008_Matching</c:v>
              </c:pt>
              <c:pt idx="1">
                <c:v>_x000b_
True/False</c:v>
              </c:pt>
            </c:strLit>
          </c:cat>
          <c:val>
            <c:numRef>
              <c:f>('School Results'!$B$5,'School Results'!$B$8)</c:f>
              <c:numCache>
                <c:formatCode>General</c:formatCode>
                <c:ptCount val="2"/>
                <c:pt idx="0" formatCode="0%">
                  <c:v>0.76</c:v>
                </c:pt>
              </c:numCache>
            </c:numRef>
          </c:val>
          <c:extLst>
            <c:ext xmlns:c16="http://schemas.microsoft.com/office/drawing/2014/chart" uri="{C3380CC4-5D6E-409C-BE32-E72D297353CC}">
              <c16:uniqueId val="{00000005-7F53-4C0D-9C00-891A8B12F68B}"/>
            </c:ext>
          </c:extLst>
        </c:ser>
        <c:dLbls>
          <c:showLegendKey val="0"/>
          <c:showVal val="0"/>
          <c:showCatName val="0"/>
          <c:showSerName val="0"/>
          <c:showPercent val="0"/>
          <c:showBubbleSize val="0"/>
        </c:dLbls>
        <c:gapWidth val="150"/>
        <c:shape val="box"/>
        <c:axId val="1601484415"/>
        <c:axId val="1"/>
        <c:axId val="2"/>
      </c:bar3DChart>
      <c:catAx>
        <c:axId val="1601484415"/>
        <c:scaling>
          <c:orientation val="minMax"/>
        </c:scaling>
        <c:delete val="1"/>
        <c:axPos val="b"/>
        <c:numFmt formatCode="General" sourceLinked="1"/>
        <c:majorTickMark val="out"/>
        <c:minorTickMark val="none"/>
        <c:tickLblPos val="nextTo"/>
        <c:crossAx val="1"/>
        <c:crosses val="autoZero"/>
        <c:auto val="1"/>
        <c:lblAlgn val="ctr"/>
        <c:lblOffset val="100"/>
        <c:noMultiLvlLbl val="0"/>
      </c:catAx>
      <c:valAx>
        <c:axId val="1"/>
        <c:scaling>
          <c:orientation val="minMax"/>
        </c:scaling>
        <c:delete val="0"/>
        <c:axPos val="l"/>
        <c:majorGridlines>
          <c:spPr>
            <a:ln w="3175">
              <a:solidFill>
                <a:srgbClr val="808080"/>
              </a:solidFill>
              <a:prstDash val="solid"/>
            </a:ln>
          </c:spPr>
        </c:majorGridlines>
        <c:numFmt formatCode="0%" sourceLinked="1"/>
        <c:majorTickMark val="out"/>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en-US"/>
          </a:p>
        </c:txPr>
        <c:crossAx val="1601484415"/>
        <c:crosses val="autoZero"/>
        <c:crossBetween val="between"/>
      </c:valAx>
      <c:serAx>
        <c:axId val="2"/>
        <c:scaling>
          <c:orientation val="minMax"/>
        </c:scaling>
        <c:delete val="1"/>
        <c:axPos val="b"/>
        <c:numFmt formatCode="General" sourceLinked="1"/>
        <c:majorTickMark val="out"/>
        <c:minorTickMark val="none"/>
        <c:tickLblPos val="nextTo"/>
        <c:crossAx val="1"/>
        <c:crosses val="autoZero"/>
        <c:tickLblSkip val="1"/>
        <c:tickMarkSkip val="1"/>
      </c:serAx>
      <c:spPr>
        <a:no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0.19571</cdr:x>
      <cdr:y>0.95007</cdr:y>
    </cdr:from>
    <cdr:to>
      <cdr:x>0.97104</cdr:x>
      <cdr:y>1</cdr:y>
    </cdr:to>
    <cdr:sp macro="" textlink="">
      <cdr:nvSpPr>
        <cdr:cNvPr id="2" name="TextBox 1">
          <a:extLst xmlns:a="http://schemas.openxmlformats.org/drawingml/2006/main">
            <a:ext uri="{FF2B5EF4-FFF2-40B4-BE49-F238E27FC236}">
              <a16:creationId xmlns:a16="http://schemas.microsoft.com/office/drawing/2014/main" id="{DE57D609-6FE7-4634-8BDF-51BEA08766B4}"/>
            </a:ext>
          </a:extLst>
        </cdr:cNvPr>
        <cdr:cNvSpPr txBox="1"/>
      </cdr:nvSpPr>
      <cdr:spPr>
        <a:xfrm xmlns:a="http://schemas.openxmlformats.org/drawingml/2006/main">
          <a:off x="1053309" y="5069678"/>
          <a:ext cx="4172755" cy="26640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t>La Vernia Sixth Grade Results - 2019</a:t>
          </a:r>
        </a:p>
      </cdr:txBody>
    </cdr:sp>
  </cdr:relSizeAnchor>
</c:userShapes>
</file>

<file path=ppt/drawings/drawing2.xml><?xml version="1.0" encoding="utf-8"?>
<c:userShapes xmlns:c="http://schemas.openxmlformats.org/drawingml/2006/chart">
  <cdr:relSizeAnchor xmlns:cdr="http://schemas.openxmlformats.org/drawingml/2006/chartDrawing">
    <cdr:from>
      <cdr:x>0.24213</cdr:x>
      <cdr:y>0.94026</cdr:y>
    </cdr:from>
    <cdr:to>
      <cdr:x>0.89872</cdr:x>
      <cdr:y>1</cdr:y>
    </cdr:to>
    <cdr:sp macro="" textlink="">
      <cdr:nvSpPr>
        <cdr:cNvPr id="2" name="TextBox 1">
          <a:extLst xmlns:a="http://schemas.openxmlformats.org/drawingml/2006/main">
            <a:ext uri="{FF2B5EF4-FFF2-40B4-BE49-F238E27FC236}">
              <a16:creationId xmlns:a16="http://schemas.microsoft.com/office/drawing/2014/main" id="{412D991C-D27C-4E06-8555-38AD5AFDC185}"/>
            </a:ext>
          </a:extLst>
        </cdr:cNvPr>
        <cdr:cNvSpPr txBox="1"/>
      </cdr:nvSpPr>
      <cdr:spPr>
        <a:xfrm xmlns:a="http://schemas.openxmlformats.org/drawingml/2006/main">
          <a:off x="1505541" y="5134072"/>
          <a:ext cx="4082602" cy="32620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t>La Vernia Sixth Grade Results - 2019</a:t>
          </a:r>
        </a:p>
        <a:p xmlns:a="http://schemas.openxmlformats.org/drawingml/2006/main">
          <a:endParaRPr lang="en-US" sz="14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88EB73-2E78-4305-9B45-BCA525EA86C4}" type="datetimeFigureOut">
              <a:rPr lang="en-US" smtClean="0"/>
              <a:t>3/23/2021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4D297D-105E-4468-AE9C-EDD518D0752C}" type="slidenum">
              <a:rPr lang="en-US" smtClean="0"/>
              <a:t>‹#›</a:t>
            </a:fld>
            <a:endParaRPr lang="en-US"/>
          </a:p>
        </p:txBody>
      </p:sp>
    </p:spTree>
    <p:extLst>
      <p:ext uri="{BB962C8B-B14F-4D97-AF65-F5344CB8AC3E}">
        <p14:creationId xmlns:p14="http://schemas.microsoft.com/office/powerpoint/2010/main" val="3553095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kidshealth.org/parent/misc/reviewers.html"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homepage.univie.ac.at/Michael.Berger/lit/McClintock.pdf" TargetMode="External"/><Relationship Id="rId5" Type="http://schemas.openxmlformats.org/officeDocument/2006/relationships/hyperlink" Target="http://www.actforyouth.net/adolescence/demographics/sexual_health.cfm#2" TargetMode="External"/><Relationship Id="rId4" Type="http://schemas.openxmlformats.org/officeDocument/2006/relationships/hyperlink" Target="http://www.actforyouth.net/adolescence/demographics/sexual_health.cfm#1"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babyboomeradvisorclub.com/2008/10/10/who-should-get-the-hpv-vaccine-gardasil-for-genital-warts-no-one/"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xfrm>
            <a:off x="528638" y="704850"/>
            <a:ext cx="6259512" cy="3521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0660" indent="-296408">
              <a:defRPr>
                <a:solidFill>
                  <a:schemeClr val="tx1"/>
                </a:solidFill>
                <a:latin typeface="Arial" panose="020B0604020202020204" pitchFamily="34" charset="0"/>
                <a:cs typeface="Arial" panose="020B0604020202020204" pitchFamily="34" charset="0"/>
              </a:defRPr>
            </a:lvl2pPr>
            <a:lvl3pPr marL="1185632" indent="-237126">
              <a:defRPr>
                <a:solidFill>
                  <a:schemeClr val="tx1"/>
                </a:solidFill>
                <a:latin typeface="Arial" panose="020B0604020202020204" pitchFamily="34" charset="0"/>
                <a:cs typeface="Arial" panose="020B0604020202020204" pitchFamily="34" charset="0"/>
              </a:defRPr>
            </a:lvl3pPr>
            <a:lvl4pPr marL="1659884" indent="-237126">
              <a:defRPr>
                <a:solidFill>
                  <a:schemeClr val="tx1"/>
                </a:solidFill>
                <a:latin typeface="Arial" panose="020B0604020202020204" pitchFamily="34" charset="0"/>
                <a:cs typeface="Arial" panose="020B0604020202020204" pitchFamily="34" charset="0"/>
              </a:defRPr>
            </a:lvl4pPr>
            <a:lvl5pPr marL="2134136" indent="-237126">
              <a:defRPr>
                <a:solidFill>
                  <a:schemeClr val="tx1"/>
                </a:solidFill>
                <a:latin typeface="Arial" panose="020B0604020202020204" pitchFamily="34" charset="0"/>
                <a:cs typeface="Arial" panose="020B0604020202020204" pitchFamily="34" charset="0"/>
              </a:defRPr>
            </a:lvl5pPr>
            <a:lvl6pPr marL="2608388" indent="-23712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2640" indent="-23712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56893" indent="-23712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31146" indent="-23712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AACB11F-3594-4965-858A-52EF0082A5E2}" type="slidenum">
              <a:rPr lang="en-US" altLang="en-US" smtClean="0">
                <a:solidFill>
                  <a:srgbClr val="000000"/>
                </a:solidFill>
                <a:latin typeface="Calibri" panose="020F0502020204030204" pitchFamily="34" charset="0"/>
              </a:rPr>
              <a:pPr/>
              <a:t>1</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2249449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6324600"/>
          </a:xfrm>
          <a:solidFill>
            <a:srgbClr val="FFFF00"/>
          </a:solidFill>
        </p:spPr>
        <p:txBody>
          <a:bodyPr/>
          <a:lstStyle/>
          <a:p>
            <a:r>
              <a:rPr lang="en-US" dirty="0"/>
              <a:t>Same sex partners have often been with someone of the opposite sex, especially teens. It applies to everyone</a:t>
            </a:r>
          </a:p>
          <a:p>
            <a:endParaRPr lang="en-US" dirty="0"/>
          </a:p>
          <a:p>
            <a:pPr fontAlgn="base"/>
            <a:r>
              <a:rPr lang="en-US" sz="1200" b="0" i="0" kern="1200" dirty="0">
                <a:solidFill>
                  <a:schemeClr val="tx1"/>
                </a:solidFill>
                <a:effectLst/>
                <a:latin typeface="+mn-lt"/>
                <a:ea typeface="+mn-ea"/>
                <a:cs typeface="+mn-cs"/>
              </a:rPr>
              <a:t>Being interested in someone of the same sex does not necessarily mean that a person is gay — just as being interested in someone of the opposite sex doesn't mean a person is straight. It's common for teens to be attracted to or have sexual thoughts about people of the same sex </a:t>
            </a:r>
            <a:r>
              <a:rPr lang="en-US" sz="1200" b="0" i="1" kern="1200" dirty="0">
                <a:solidFill>
                  <a:schemeClr val="tx1"/>
                </a:solidFill>
                <a:effectLst/>
                <a:latin typeface="+mn-lt"/>
                <a:ea typeface="+mn-ea"/>
                <a:cs typeface="+mn-cs"/>
              </a:rPr>
              <a:t>and</a:t>
            </a:r>
            <a:r>
              <a:rPr lang="en-US" sz="1200" b="0" i="0" kern="1200" dirty="0">
                <a:solidFill>
                  <a:schemeClr val="tx1"/>
                </a:solidFill>
                <a:effectLst/>
                <a:latin typeface="+mn-lt"/>
                <a:ea typeface="+mn-ea"/>
                <a:cs typeface="+mn-cs"/>
              </a:rPr>
              <a:t> the opposite sex. It's one way of sorting through emerging sexual feelings.</a:t>
            </a:r>
          </a:p>
          <a:p>
            <a:pPr fontAlgn="base"/>
            <a:r>
              <a:rPr lang="en-US" sz="1200" b="0" i="0" kern="1200" dirty="0">
                <a:solidFill>
                  <a:schemeClr val="tx1"/>
                </a:solidFill>
                <a:effectLst/>
                <a:latin typeface="+mn-lt"/>
                <a:ea typeface="+mn-ea"/>
                <a:cs typeface="+mn-cs"/>
              </a:rPr>
              <a:t>Some people might go beyond just thinking about it and experiment with sexual experiences with people of their own sex or of the opposite sex. These experiences, by themselves, do not necessarily mean that a person is gay or straight.</a:t>
            </a:r>
          </a:p>
          <a:p>
            <a:r>
              <a:rPr lang="en-US" dirty="0"/>
              <a:t>Nemours. “Sexual Attraction and Orientation.” </a:t>
            </a:r>
            <a:r>
              <a:rPr lang="en-US" i="1" dirty="0"/>
              <a:t>Teen Health</a:t>
            </a:r>
            <a:r>
              <a:rPr lang="en-US" dirty="0"/>
              <a:t>. Nemours Foundation. Oct. 2012. Web. 08 Sept. 2015.</a:t>
            </a:r>
            <a:r>
              <a:rPr lang="en-US" baseline="0" dirty="0"/>
              <a:t> &lt;http://kidshealth.org/teen/sexual_health/guys/sexual_orientation.html&gt;.</a:t>
            </a:r>
            <a:r>
              <a:rPr lang="en-US" sz="1200" b="0" i="0" kern="1200" dirty="0">
                <a:solidFill>
                  <a:schemeClr val="tx1"/>
                </a:solidFill>
                <a:effectLst/>
                <a:latin typeface="+mn-lt"/>
                <a:ea typeface="+mn-ea"/>
                <a:cs typeface="+mn-cs"/>
              </a:rPr>
              <a:t> Reviewed by: </a:t>
            </a:r>
            <a:r>
              <a:rPr lang="en-US" sz="1200" b="0" i="0" u="sng" strike="noStrike" kern="1200" dirty="0">
                <a:solidFill>
                  <a:schemeClr val="tx1"/>
                </a:solidFill>
                <a:effectLst/>
                <a:latin typeface="+mn-lt"/>
                <a:ea typeface="+mn-ea"/>
                <a:cs typeface="+mn-cs"/>
                <a:hlinkClick r:id="rId3"/>
              </a:rPr>
              <a:t>D'Arcy </a:t>
            </a:r>
            <a:r>
              <a:rPr lang="en-US" sz="1200" b="0" i="0" u="sng" strike="noStrike" kern="1200" dirty="0" err="1">
                <a:solidFill>
                  <a:schemeClr val="tx1"/>
                </a:solidFill>
                <a:effectLst/>
                <a:latin typeface="+mn-lt"/>
                <a:ea typeface="+mn-ea"/>
                <a:cs typeface="+mn-cs"/>
                <a:hlinkClick r:id="rId3"/>
              </a:rPr>
              <a:t>Lyness</a:t>
            </a:r>
            <a:r>
              <a:rPr lang="en-US" sz="1200" b="0" i="0" u="sng" strike="noStrike" kern="1200" dirty="0">
                <a:solidFill>
                  <a:schemeClr val="tx1"/>
                </a:solidFill>
                <a:effectLst/>
                <a:latin typeface="+mn-lt"/>
                <a:ea typeface="+mn-ea"/>
                <a:cs typeface="+mn-cs"/>
                <a:hlinkClick r:id="rId3"/>
              </a:rPr>
              <a:t>, PhD, and Neil </a:t>
            </a:r>
            <a:r>
              <a:rPr lang="en-US" sz="1200" b="0" i="0" u="sng" strike="noStrike" kern="1200" dirty="0" err="1">
                <a:solidFill>
                  <a:schemeClr val="tx1"/>
                </a:solidFill>
                <a:effectLst/>
                <a:latin typeface="+mn-lt"/>
                <a:ea typeface="+mn-ea"/>
                <a:cs typeface="+mn-cs"/>
                <a:hlinkClick r:id="rId3"/>
              </a:rPr>
              <a:t>Izenberg</a:t>
            </a:r>
            <a:r>
              <a:rPr lang="en-US" sz="1200" b="0" i="0" u="sng" strike="noStrike" kern="1200" dirty="0">
                <a:solidFill>
                  <a:schemeClr val="tx1"/>
                </a:solidFill>
                <a:effectLst/>
                <a:latin typeface="+mn-lt"/>
                <a:ea typeface="+mn-ea"/>
                <a:cs typeface="+mn-cs"/>
                <a:hlinkClick r:id="rId3"/>
              </a:rPr>
              <a:t>, MD</a:t>
            </a:r>
            <a:endParaRPr lang="en-US" sz="1200" b="0" i="0" u="sng" strike="noStrike" kern="1200" dirty="0">
              <a:solidFill>
                <a:schemeClr val="tx1"/>
              </a:solidFill>
              <a:effectLst/>
              <a:latin typeface="+mn-lt"/>
              <a:ea typeface="+mn-ea"/>
              <a:cs typeface="+mn-cs"/>
            </a:endParaRPr>
          </a:p>
          <a:p>
            <a:endParaRPr lang="en-US" sz="1200" b="0" i="0" u="sng" strike="noStrike"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Awareness of romantic attraction typically begins prior to puberty [</a:t>
            </a:r>
            <a:r>
              <a:rPr lang="en-US" sz="1200" b="1" i="0" u="none" strike="noStrike" kern="1200" dirty="0">
                <a:solidFill>
                  <a:schemeClr val="tx1"/>
                </a:solidFill>
                <a:effectLst/>
                <a:latin typeface="+mn-lt"/>
                <a:ea typeface="+mn-ea"/>
                <a:cs typeface="+mn-cs"/>
                <a:hlinkClick r:id="rId4"/>
              </a:rPr>
              <a:t>1</a:t>
            </a:r>
            <a:r>
              <a:rPr lang="en-US" sz="1200" b="0" i="0" kern="1200" dirty="0">
                <a:solidFill>
                  <a:schemeClr val="tx1"/>
                </a:solidFill>
                <a:effectLst/>
                <a:latin typeface="+mn-lt"/>
                <a:ea typeface="+mn-ea"/>
                <a:cs typeface="+mn-cs"/>
              </a:rPr>
              <a:t>]. Sexual attraction, behavior, and identity are not always aligned: a person primarily attracted to women may also have sexual contact with men and may or may not identify as gay, bisexual, or straight. This fluidity may be true of both adolescents and adults, and is seen more frequently among females [</a:t>
            </a:r>
            <a:r>
              <a:rPr lang="en-US" sz="1200" b="1" i="0" u="none" strike="noStrike" kern="1200" dirty="0">
                <a:solidFill>
                  <a:schemeClr val="tx1"/>
                </a:solidFill>
                <a:effectLst/>
                <a:latin typeface="+mn-lt"/>
                <a:ea typeface="+mn-ea"/>
                <a:cs typeface="+mn-cs"/>
                <a:hlinkClick r:id="rId5"/>
              </a:rPr>
              <a:t>2</a:t>
            </a:r>
            <a:r>
              <a:rPr lang="en-US" sz="1200" b="0" i="0" kern="1200" dirty="0">
                <a:solidFill>
                  <a:schemeClr val="tx1"/>
                </a:solidFill>
                <a:effectLst/>
                <a:latin typeface="+mn-lt"/>
                <a:ea typeface="+mn-ea"/>
                <a:cs typeface="+mn-cs"/>
              </a:rPr>
              <a:t>].</a:t>
            </a:r>
            <a:r>
              <a:rPr lang="en-US" dirty="0"/>
              <a:t> McClintock, M. K., &amp; </a:t>
            </a:r>
            <a:r>
              <a:rPr lang="en-US" dirty="0" err="1"/>
              <a:t>Herdt</a:t>
            </a:r>
            <a:r>
              <a:rPr lang="en-US" dirty="0"/>
              <a:t>, G. (1996). Rethinking puberty: The development of sexual attraction. Current Directions in Psychological Science, 5. Retrieved May 19, 2015, from </a:t>
            </a:r>
            <a:br>
              <a:rPr lang="en-US" dirty="0"/>
            </a:br>
            <a:r>
              <a:rPr lang="en-US" sz="1200" b="1" u="none" strike="noStrike" kern="1200" dirty="0">
                <a:solidFill>
                  <a:schemeClr val="tx1"/>
                </a:solidFill>
                <a:effectLst/>
                <a:latin typeface="+mn-lt"/>
                <a:ea typeface="+mn-ea"/>
                <a:cs typeface="+mn-cs"/>
                <a:hlinkClick r:id="rId6"/>
              </a:rPr>
              <a:t>homepage.univie.ac.at/</a:t>
            </a:r>
            <a:r>
              <a:rPr lang="en-US" sz="1200" b="1" u="none" strike="noStrike" kern="1200" dirty="0" err="1">
                <a:solidFill>
                  <a:schemeClr val="tx1"/>
                </a:solidFill>
                <a:effectLst/>
                <a:latin typeface="+mn-lt"/>
                <a:ea typeface="+mn-ea"/>
                <a:cs typeface="+mn-cs"/>
                <a:hlinkClick r:id="rId6"/>
              </a:rPr>
              <a:t>Michael.Berger</a:t>
            </a:r>
            <a:r>
              <a:rPr lang="en-US" sz="1200" b="1" u="none" strike="noStrike" kern="1200" dirty="0">
                <a:solidFill>
                  <a:schemeClr val="tx1"/>
                </a:solidFill>
                <a:effectLst/>
                <a:latin typeface="+mn-lt"/>
                <a:ea typeface="+mn-ea"/>
                <a:cs typeface="+mn-cs"/>
                <a:hlinkClick r:id="rId6"/>
              </a:rPr>
              <a:t>/lit/McClintock.pdf</a:t>
            </a:r>
            <a:r>
              <a:rPr lang="en-US" dirty="0"/>
              <a:t> </a:t>
            </a:r>
            <a:r>
              <a:rPr lang="en-US" baseline="0" dirty="0"/>
              <a:t>Accessed Web. 09 Sept. 2015. </a:t>
            </a:r>
            <a:r>
              <a:rPr lang="en-US" u="none" baseline="0" dirty="0"/>
              <a:t>&lt;http://www.actforyouth.net/adolescence/demographics/sexual_health.cfm&gt;.</a:t>
            </a:r>
            <a:endParaRPr lang="en-US" u="none" dirty="0"/>
          </a:p>
          <a:p>
            <a:pPr marL="0" marR="0" indent="0" algn="l" defTabSz="914400" rtl="0" eaLnBrk="1" fontAlgn="auto" latinLnBrk="0" hangingPunct="1">
              <a:lnSpc>
                <a:spcPct val="100000"/>
              </a:lnSpc>
              <a:spcBef>
                <a:spcPts val="0"/>
              </a:spcBef>
              <a:spcAft>
                <a:spcPts val="0"/>
              </a:spcAft>
              <a:buClrTx/>
              <a:buSzTx/>
              <a:buFontTx/>
              <a:buNone/>
              <a:tabLst/>
              <a:defRPr/>
            </a:pPr>
            <a:br>
              <a:rPr lang="en-US" dirty="0"/>
            </a:br>
            <a:r>
              <a:rPr lang="en-US" dirty="0"/>
              <a:t> [</a:t>
            </a:r>
            <a:r>
              <a:rPr lang="en-US" sz="1200" b="1" u="none" strike="noStrike" kern="1200" dirty="0">
                <a:solidFill>
                  <a:schemeClr val="tx1"/>
                </a:solidFill>
                <a:effectLst/>
                <a:latin typeface="+mn-lt"/>
                <a:ea typeface="+mn-ea"/>
                <a:cs typeface="+mn-cs"/>
              </a:rPr>
              <a:t>2</a:t>
            </a:r>
            <a:r>
              <a:rPr lang="en-US" dirty="0"/>
              <a:t>]  </a:t>
            </a:r>
            <a:r>
              <a:rPr lang="en-US" dirty="0" err="1"/>
              <a:t>Saewyc</a:t>
            </a:r>
            <a:r>
              <a:rPr lang="en-US" dirty="0"/>
              <a:t>, E. M. (2011). Research on adolescent sexual orientation: Development, health disparities, stigma, and resilience. Journal of Research on Adolescence, 21, 256-272. doi:10.1111/j.1532-7795.2010.00727.x.</a:t>
            </a:r>
            <a:r>
              <a:rPr lang="en-US" baseline="0" dirty="0"/>
              <a:t> Accessed Web. 09 Sept. 2015. </a:t>
            </a:r>
            <a:r>
              <a:rPr lang="en-US" u="none" baseline="0" dirty="0"/>
              <a:t>&lt;http://www.actforyouth.net/adolescence/demographics/sexual_health.cfm&gt;.</a:t>
            </a:r>
            <a:endParaRPr lang="en-US" u="none" dirty="0"/>
          </a:p>
          <a:p>
            <a:endParaRPr lang="en-US" dirty="0"/>
          </a:p>
          <a:p>
            <a:r>
              <a:rPr lang="en-US" u="none" dirty="0"/>
              <a:t>ACT for</a:t>
            </a:r>
            <a:r>
              <a:rPr lang="en-US" u="none" baseline="0" dirty="0"/>
              <a:t> Youth Center of Excellence. “Demographics: Sexual Health.” Adolescence. 2015. Web. 09 Sept. 2015. &lt;http://www.actforyouth.net/adolescence/demographics/sexual_health.cfm&gt;.</a:t>
            </a:r>
            <a:endParaRPr lang="en-US" u="none" dirty="0"/>
          </a:p>
        </p:txBody>
      </p:sp>
      <p:sp>
        <p:nvSpPr>
          <p:cNvPr id="4" name="Slide Number Placeholder 3"/>
          <p:cNvSpPr>
            <a:spLocks noGrp="1"/>
          </p:cNvSpPr>
          <p:nvPr>
            <p:ph type="sldNum" sz="quarter" idx="10"/>
          </p:nvPr>
        </p:nvSpPr>
        <p:spPr/>
        <p:txBody>
          <a:bodyPr/>
          <a:lstStyle/>
          <a:p>
            <a:fld id="{8E05421A-2D81-47F1-8548-C74BCEED83DF}"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521969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Placeholder 1026"/>
          <p:cNvSpPr>
            <a:spLocks noGrp="1" noRot="1" noChangeAspect="1"/>
          </p:cNvSpPr>
          <p:nvPr>
            <p:ph type="sldImg"/>
          </p:nvPr>
        </p:nvSpPr>
        <p:spPr bwMode="auto">
          <a:xfrm>
            <a:off x="458788" y="720725"/>
            <a:ext cx="6397625" cy="3598863"/>
          </a:xfrm>
          <a:noFill/>
          <a:ln>
            <a:solidFill>
              <a:srgbClr val="000000"/>
            </a:solidFill>
            <a:miter lim="800000"/>
            <a:headEnd/>
            <a:tailEnd/>
          </a:ln>
        </p:spPr>
      </p:sp>
      <p:sp>
        <p:nvSpPr>
          <p:cNvPr id="114690" name="Placeholder 1027"/>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4690" name="Slide Image Placeholder 1"/>
          <p:cNvSpPr>
            <a:spLocks noGrp="1" noRot="1" noChangeAspect="1" noTextEdit="1"/>
          </p:cNvSpPr>
          <p:nvPr>
            <p:ph type="sldImg"/>
          </p:nvPr>
        </p:nvSpPr>
        <p:spPr>
          <a:xfrm>
            <a:off x="777875" y="1200150"/>
            <a:ext cx="5759450" cy="3240088"/>
          </a:xfrm>
          <a:ln/>
        </p:spPr>
      </p:sp>
      <p:sp>
        <p:nvSpPr>
          <p:cNvPr id="139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6736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883" eaLnBrk="0" hangingPunct="0">
              <a:defRPr>
                <a:solidFill>
                  <a:schemeClr val="tx1"/>
                </a:solidFill>
                <a:latin typeface="Tahoma" panose="020B0604030504040204" pitchFamily="34" charset="0"/>
                <a:cs typeface="Arial" panose="020B0604020202020204" pitchFamily="34" charset="0"/>
              </a:defRPr>
            </a:lvl1pPr>
            <a:lvl2pPr marL="792706" indent="-304886" defTabSz="990883" eaLnBrk="0" hangingPunct="0">
              <a:defRPr>
                <a:solidFill>
                  <a:schemeClr val="tx1"/>
                </a:solidFill>
                <a:latin typeface="Tahoma" panose="020B0604030504040204" pitchFamily="34" charset="0"/>
                <a:cs typeface="Arial" panose="020B0604020202020204" pitchFamily="34" charset="0"/>
              </a:defRPr>
            </a:lvl2pPr>
            <a:lvl3pPr marL="1219547" indent="-243909" defTabSz="990883" eaLnBrk="0" hangingPunct="0">
              <a:defRPr>
                <a:solidFill>
                  <a:schemeClr val="tx1"/>
                </a:solidFill>
                <a:latin typeface="Tahoma" panose="020B0604030504040204" pitchFamily="34" charset="0"/>
                <a:cs typeface="Arial" panose="020B0604020202020204" pitchFamily="34" charset="0"/>
              </a:defRPr>
            </a:lvl3pPr>
            <a:lvl4pPr marL="1707366" indent="-243909" defTabSz="990883" eaLnBrk="0" hangingPunct="0">
              <a:defRPr>
                <a:solidFill>
                  <a:schemeClr val="tx1"/>
                </a:solidFill>
                <a:latin typeface="Tahoma" panose="020B0604030504040204" pitchFamily="34" charset="0"/>
                <a:cs typeface="Arial" panose="020B0604020202020204" pitchFamily="34" charset="0"/>
              </a:defRPr>
            </a:lvl4pPr>
            <a:lvl5pPr marL="2195186" indent="-243909" defTabSz="990883" eaLnBrk="0" hangingPunct="0">
              <a:defRPr>
                <a:solidFill>
                  <a:schemeClr val="tx1"/>
                </a:solidFill>
                <a:latin typeface="Tahoma" panose="020B0604030504040204" pitchFamily="34" charset="0"/>
                <a:cs typeface="Arial" panose="020B0604020202020204" pitchFamily="34" charset="0"/>
              </a:defRPr>
            </a:lvl5pPr>
            <a:lvl6pPr marL="2683005" indent="-243909" defTabSz="990883"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3170824" indent="-243909" defTabSz="990883"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658643" indent="-243909" defTabSz="990883"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4146463" indent="-243909" defTabSz="990883"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DA5E8F59-00F8-4E41-8DF2-7E3016242BF0}" type="slidenum">
              <a:rPr lang="en-US" altLang="en-US">
                <a:solidFill>
                  <a:srgbClr val="000000"/>
                </a:solidFill>
                <a:latin typeface="Times New Roman" panose="02020603050405020304" pitchFamily="18" charset="0"/>
              </a:rPr>
              <a:pPr eaLnBrk="1" hangingPunct="1"/>
              <a:t>17</a:t>
            </a:fld>
            <a:endParaRPr lang="en-US" altLang="en-US">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183545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p:txBody>
          <a:bodyPr wrap="square" numCol="1" anchor="t" anchorCtr="0" compatLnSpc="1">
            <a:prstTxWarp prst="textNoShape">
              <a:avLst/>
            </a:prstTxWarp>
            <a:normAutofit fontScale="92500" lnSpcReduction="20000"/>
          </a:bodyPr>
          <a:lstStyle/>
          <a:p>
            <a:pPr>
              <a:defRPr/>
            </a:pPr>
            <a:r>
              <a:rPr lang="en-US" dirty="0">
                <a:solidFill>
                  <a:schemeClr val="tx2"/>
                </a:solidFill>
                <a:latin typeface="Comic Sans MS" pitchFamily="66" charset="0"/>
              </a:rPr>
              <a:t>One million people acquire genital herpes infections each year in the US.</a:t>
            </a:r>
          </a:p>
          <a:p>
            <a:pPr>
              <a:defRPr/>
            </a:pPr>
            <a:endParaRPr lang="en-US" dirty="0">
              <a:solidFill>
                <a:schemeClr val="tx2"/>
              </a:solidFill>
              <a:latin typeface="Comic Sans MS" pitchFamily="66" charset="0"/>
            </a:endParaRPr>
          </a:p>
          <a:p>
            <a:pPr>
              <a:defRPr/>
            </a:pPr>
            <a:r>
              <a:rPr lang="en-US" dirty="0">
                <a:solidFill>
                  <a:schemeClr val="tx2"/>
                </a:solidFill>
                <a:latin typeface="Comic Sans MS" pitchFamily="66" charset="0"/>
              </a:rPr>
              <a:t>One in 6 have it 14 – 49 </a:t>
            </a:r>
          </a:p>
          <a:p>
            <a:pPr>
              <a:defRPr/>
            </a:pPr>
            <a:r>
              <a:rPr lang="en-US" dirty="0">
                <a:solidFill>
                  <a:schemeClr val="tx2"/>
                </a:solidFill>
                <a:latin typeface="Comic Sans MS" pitchFamily="66" charset="0"/>
              </a:rPr>
              <a:t>One out of 5 women</a:t>
            </a:r>
          </a:p>
          <a:p>
            <a:pPr>
              <a:defRPr/>
            </a:pPr>
            <a:r>
              <a:rPr lang="en-US" dirty="0">
                <a:solidFill>
                  <a:schemeClr val="tx2"/>
                </a:solidFill>
                <a:latin typeface="Comic Sans MS" pitchFamily="66" charset="0"/>
              </a:rPr>
              <a:t>One out of 9 men  </a:t>
            </a:r>
            <a:r>
              <a:rPr lang="en-US" dirty="0" err="1">
                <a:solidFill>
                  <a:schemeClr val="tx2"/>
                </a:solidFill>
                <a:latin typeface="Comic Sans MS" pitchFamily="66" charset="0"/>
              </a:rPr>
              <a:t>cdc</a:t>
            </a:r>
            <a:r>
              <a:rPr lang="en-US" dirty="0">
                <a:solidFill>
                  <a:schemeClr val="tx2"/>
                </a:solidFill>
                <a:latin typeface="Comic Sans MS" pitchFamily="66" charset="0"/>
              </a:rPr>
              <a:t> fact sheet Sept 2012</a:t>
            </a:r>
          </a:p>
          <a:p>
            <a:pPr>
              <a:defRPr/>
            </a:pPr>
            <a:endParaRPr lang="en-US" dirty="0">
              <a:latin typeface="Comic Sans MS" pitchFamily="66" charset="0"/>
            </a:endParaRPr>
          </a:p>
          <a:p>
            <a:pPr>
              <a:defRPr/>
            </a:pPr>
            <a:r>
              <a:rPr lang="en-US" dirty="0">
                <a:latin typeface="Comic Sans MS" pitchFamily="66" charset="0"/>
              </a:rPr>
              <a:t>80% of the people with the disease don’t know they have it, yet </a:t>
            </a:r>
            <a:r>
              <a:rPr lang="en-US" b="1" dirty="0">
                <a:latin typeface="Comic Sans MS" pitchFamily="66" charset="0"/>
              </a:rPr>
              <a:t>they are still contagious even if they have no sores.</a:t>
            </a:r>
          </a:p>
          <a:p>
            <a:pPr>
              <a:defRPr/>
            </a:pPr>
            <a:endParaRPr lang="en-US" b="1" dirty="0">
              <a:latin typeface="Comic Sans MS" pitchFamily="66" charset="0"/>
            </a:endParaRPr>
          </a:p>
          <a:p>
            <a:pPr marL="355006" indent="-355006">
              <a:spcBef>
                <a:spcPct val="20000"/>
              </a:spcBef>
              <a:buClr>
                <a:schemeClr val="tx1"/>
              </a:buClr>
              <a:buSzPct val="80000"/>
              <a:defRPr/>
            </a:pPr>
            <a:r>
              <a:rPr lang="en-US" sz="2100" b="1" kern="0" dirty="0">
                <a:effectLst>
                  <a:outerShdw blurRad="38100" dist="38100" dir="2700000" algn="tl">
                    <a:srgbClr val="000000"/>
                  </a:outerShdw>
                </a:effectLst>
              </a:rPr>
              <a:t>Viral STD</a:t>
            </a:r>
            <a:r>
              <a:rPr lang="en-US" sz="2100" kern="0" dirty="0">
                <a:effectLst>
                  <a:outerShdw blurRad="38100" dist="38100" dir="2700000" algn="tl">
                    <a:srgbClr val="000000"/>
                  </a:outerShdw>
                </a:effectLst>
              </a:rPr>
              <a:t> – no cure, you have it for </a:t>
            </a:r>
            <a:r>
              <a:rPr lang="en-US" sz="2100" b="1" kern="0" dirty="0">
                <a:effectLst>
                  <a:outerShdw blurRad="38100" dist="38100" dir="2700000" algn="tl">
                    <a:srgbClr val="000000"/>
                  </a:outerShdw>
                </a:effectLst>
                <a:latin typeface="AntiqueOliSCTMed" pitchFamily="34" charset="0"/>
              </a:rPr>
              <a:t>LIFE!</a:t>
            </a:r>
          </a:p>
          <a:p>
            <a:pPr marL="355006" indent="-355006">
              <a:spcBef>
                <a:spcPct val="20000"/>
              </a:spcBef>
              <a:buClr>
                <a:schemeClr val="hlink"/>
              </a:buClr>
              <a:buSzPct val="80000"/>
              <a:defRPr/>
            </a:pPr>
            <a:endParaRPr lang="en-US" sz="2100" kern="0" dirty="0">
              <a:effectLst>
                <a:outerShdw blurRad="38100" dist="38100" dir="2700000" algn="tl">
                  <a:srgbClr val="000000"/>
                </a:outerShdw>
              </a:effectLst>
              <a:latin typeface="AntiqueOliSCTMed" pitchFamily="34" charset="0"/>
            </a:endParaRPr>
          </a:p>
          <a:p>
            <a:pPr marL="769178" lvl="1" indent="-295838">
              <a:spcBef>
                <a:spcPct val="20000"/>
              </a:spcBef>
              <a:buClr>
                <a:schemeClr val="tx1"/>
              </a:buClr>
              <a:buFontTx/>
              <a:buChar char="–"/>
              <a:defRPr/>
            </a:pPr>
            <a:r>
              <a:rPr lang="en-US" sz="2100" b="1" u="sng" kern="0" dirty="0">
                <a:effectLst>
                  <a:outerShdw blurRad="38100" dist="38100" dir="2700000" algn="tl">
                    <a:srgbClr val="000000"/>
                  </a:outerShdw>
                </a:effectLst>
              </a:rPr>
              <a:t>HSV type 1</a:t>
            </a:r>
            <a:r>
              <a:rPr lang="en-US" sz="2100" kern="0" dirty="0">
                <a:effectLst>
                  <a:outerShdw blurRad="38100" dist="38100" dir="2700000" algn="tl">
                    <a:srgbClr val="000000"/>
                  </a:outerShdw>
                </a:effectLst>
              </a:rPr>
              <a:t> </a:t>
            </a:r>
            <a:r>
              <a:rPr lang="en-US" sz="2100" b="1" kern="0" dirty="0">
                <a:effectLst>
                  <a:outerShdw blurRad="38100" dist="38100" dir="2700000" algn="tl">
                    <a:srgbClr val="000000"/>
                  </a:outerShdw>
                </a:effectLst>
              </a:rPr>
              <a:t>– commonly infects the mouth and lips, know as cold sores.  Can cause sores in genital area.</a:t>
            </a:r>
          </a:p>
          <a:p>
            <a:pPr marL="769178" lvl="1" indent="-295838">
              <a:spcBef>
                <a:spcPct val="20000"/>
              </a:spcBef>
              <a:buClr>
                <a:schemeClr val="tx1"/>
              </a:buClr>
              <a:defRPr/>
            </a:pPr>
            <a:endParaRPr lang="en-US" sz="2100" kern="0" dirty="0">
              <a:effectLst>
                <a:outerShdw blurRad="38100" dist="38100" dir="2700000" algn="tl">
                  <a:srgbClr val="000000"/>
                </a:outerShdw>
              </a:effectLst>
            </a:endParaRPr>
          </a:p>
          <a:p>
            <a:pPr marL="769178" lvl="1" indent="-295838">
              <a:spcBef>
                <a:spcPct val="20000"/>
              </a:spcBef>
              <a:buClr>
                <a:schemeClr val="tx1"/>
              </a:buClr>
              <a:buFontTx/>
              <a:buChar char="–"/>
              <a:defRPr/>
            </a:pPr>
            <a:r>
              <a:rPr lang="en-US" sz="2100" b="1" u="sng" kern="0" dirty="0">
                <a:effectLst>
                  <a:outerShdw blurRad="38100" dist="38100" dir="2700000" algn="tl">
                    <a:srgbClr val="000000"/>
                  </a:outerShdw>
                </a:effectLst>
              </a:rPr>
              <a:t>HSV type 2</a:t>
            </a:r>
            <a:r>
              <a:rPr lang="en-US" sz="2100" kern="0" dirty="0">
                <a:effectLst>
                  <a:outerShdw blurRad="38100" dist="38100" dir="2700000" algn="tl">
                    <a:srgbClr val="000000"/>
                  </a:outerShdw>
                </a:effectLst>
              </a:rPr>
              <a:t> </a:t>
            </a:r>
            <a:r>
              <a:rPr lang="en-US" sz="2100" b="1" kern="0" dirty="0">
                <a:effectLst>
                  <a:outerShdw blurRad="38100" dist="38100" dir="2700000" algn="tl">
                    <a:srgbClr val="000000"/>
                  </a:outerShdw>
                </a:effectLst>
              </a:rPr>
              <a:t>– usually causes sores in genital area, but can also infect the mouth.</a:t>
            </a:r>
          </a:p>
          <a:p>
            <a:pPr>
              <a:defRPr/>
            </a:pPr>
            <a:endParaRPr lang="en-US" b="1" dirty="0">
              <a:latin typeface="Comic Sans MS" pitchFamily="66" charset="0"/>
            </a:endParaRPr>
          </a:p>
        </p:txBody>
      </p:sp>
      <p:sp>
        <p:nvSpPr>
          <p:cNvPr id="4" name="Header Placeholder 3"/>
          <p:cNvSpPr>
            <a:spLocks noGrp="1"/>
          </p:cNvSpPr>
          <p:nvPr>
            <p:ph type="hdr" sz="quarter"/>
          </p:nvPr>
        </p:nvSpPr>
        <p:spPr/>
        <p:txBody>
          <a:bodyPr/>
          <a:lstStyle/>
          <a:p>
            <a:pPr>
              <a:defRPr/>
            </a:pPr>
            <a:r>
              <a:rPr lang="en-US" dirty="0">
                <a:solidFill>
                  <a:prstClr val="black"/>
                </a:solidFill>
              </a:rPr>
              <a:t>Lesson 3 - Sexually Transmitted Diseases</a:t>
            </a:r>
          </a:p>
        </p:txBody>
      </p:sp>
      <p:sp>
        <p:nvSpPr>
          <p:cNvPr id="5" name="Slide Number Placeholder 4"/>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9952" indent="-288443" eaLnBrk="0" hangingPunct="0">
              <a:defRPr>
                <a:solidFill>
                  <a:schemeClr val="tx1"/>
                </a:solidFill>
                <a:latin typeface="Arial" panose="020B0604020202020204" pitchFamily="34" charset="0"/>
                <a:cs typeface="Arial" panose="020B0604020202020204" pitchFamily="34" charset="0"/>
              </a:defRPr>
            </a:lvl2pPr>
            <a:lvl3pPr marL="1153772" indent="-230754" eaLnBrk="0" hangingPunct="0">
              <a:defRPr>
                <a:solidFill>
                  <a:schemeClr val="tx1"/>
                </a:solidFill>
                <a:latin typeface="Arial" panose="020B0604020202020204" pitchFamily="34" charset="0"/>
                <a:cs typeface="Arial" panose="020B0604020202020204" pitchFamily="34" charset="0"/>
              </a:defRPr>
            </a:lvl3pPr>
            <a:lvl4pPr marL="1615281" indent="-230754" eaLnBrk="0" hangingPunct="0">
              <a:defRPr>
                <a:solidFill>
                  <a:schemeClr val="tx1"/>
                </a:solidFill>
                <a:latin typeface="Arial" panose="020B0604020202020204" pitchFamily="34" charset="0"/>
                <a:cs typeface="Arial" panose="020B0604020202020204" pitchFamily="34" charset="0"/>
              </a:defRPr>
            </a:lvl4pPr>
            <a:lvl5pPr marL="2076791" indent="-230754" eaLnBrk="0" hangingPunct="0">
              <a:defRPr>
                <a:solidFill>
                  <a:schemeClr val="tx1"/>
                </a:solidFill>
                <a:latin typeface="Arial" panose="020B0604020202020204" pitchFamily="34" charset="0"/>
                <a:cs typeface="Arial" panose="020B0604020202020204" pitchFamily="34" charset="0"/>
              </a:defRPr>
            </a:lvl5pPr>
            <a:lvl6pPr marL="2538300" indent="-23075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99809" indent="-23075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1318" indent="-23075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2827" indent="-23075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E2AD423-896C-446F-B972-E9FC66F7C534}" type="slidenum">
              <a:rPr lang="en-US" altLang="en-US">
                <a:solidFill>
                  <a:prstClr val="black"/>
                </a:solidFill>
                <a:latin typeface="Calibri" panose="020F0502020204030204" pitchFamily="34" charset="0"/>
              </a:rPr>
              <a:pPr eaLnBrk="1" hangingPunct="1"/>
              <a:t>18</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3947835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xfrm>
            <a:off x="331788" y="698500"/>
            <a:ext cx="6196012"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hlinkClick r:id="rId3"/>
              </a:rPr>
              <a:t>http://babyboomeradvisorclub.com/2008/10/10/who-should-get-the-hpv-vaccine-gardasil-for-genital-warts-no-one/</a:t>
            </a:r>
            <a:endParaRPr lang="en-US" altLang="en-US"/>
          </a:p>
          <a:p>
            <a:endParaRPr lang="en-US" altLang="en-US"/>
          </a:p>
          <a:p>
            <a:r>
              <a:rPr lang="en-US" altLang="en-US"/>
              <a:t>This is the article where the first pic is from .  They are genital HPV warts but a “safe” picture for middle schoolers.</a:t>
            </a:r>
          </a:p>
          <a:p>
            <a:endParaRPr lang="en-US" altLang="en-US"/>
          </a:p>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9952" indent="-288443" eaLnBrk="0" hangingPunct="0">
              <a:defRPr>
                <a:solidFill>
                  <a:schemeClr val="tx1"/>
                </a:solidFill>
                <a:latin typeface="Arial" panose="020B0604020202020204" pitchFamily="34" charset="0"/>
                <a:cs typeface="Arial" panose="020B0604020202020204" pitchFamily="34" charset="0"/>
              </a:defRPr>
            </a:lvl2pPr>
            <a:lvl3pPr marL="1153772" indent="-230754" eaLnBrk="0" hangingPunct="0">
              <a:defRPr>
                <a:solidFill>
                  <a:schemeClr val="tx1"/>
                </a:solidFill>
                <a:latin typeface="Arial" panose="020B0604020202020204" pitchFamily="34" charset="0"/>
                <a:cs typeface="Arial" panose="020B0604020202020204" pitchFamily="34" charset="0"/>
              </a:defRPr>
            </a:lvl3pPr>
            <a:lvl4pPr marL="1615281" indent="-230754" eaLnBrk="0" hangingPunct="0">
              <a:defRPr>
                <a:solidFill>
                  <a:schemeClr val="tx1"/>
                </a:solidFill>
                <a:latin typeface="Arial" panose="020B0604020202020204" pitchFamily="34" charset="0"/>
                <a:cs typeface="Arial" panose="020B0604020202020204" pitchFamily="34" charset="0"/>
              </a:defRPr>
            </a:lvl4pPr>
            <a:lvl5pPr marL="2076791" indent="-230754" eaLnBrk="0" hangingPunct="0">
              <a:defRPr>
                <a:solidFill>
                  <a:schemeClr val="tx1"/>
                </a:solidFill>
                <a:latin typeface="Arial" panose="020B0604020202020204" pitchFamily="34" charset="0"/>
                <a:cs typeface="Arial" panose="020B0604020202020204" pitchFamily="34" charset="0"/>
              </a:defRPr>
            </a:lvl5pPr>
            <a:lvl6pPr marL="2538300" indent="-23075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99809" indent="-23075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1318" indent="-23075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2827" indent="-230754"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35F2055-818F-40A9-9F11-AF80496676D2}" type="slidenum">
              <a:rPr lang="en-US" altLang="en-US">
                <a:solidFill>
                  <a:srgbClr val="000000"/>
                </a:solidFill>
                <a:latin typeface="Calibri" panose="020F0502020204030204" pitchFamily="34" charset="0"/>
              </a:rPr>
              <a:pPr eaLnBrk="1" hangingPunct="1"/>
              <a:t>19</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2070309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Under Michigan law it is illegal to:</a:t>
            </a:r>
            <a:r>
              <a:rPr lang="en-US" baseline="0" dirty="0"/>
              <a:t>  persuade, induce, entice, or knowingly allow a minor to engage in a sexually explicit activity – 20 years jail or file of up to 100,000</a:t>
            </a:r>
          </a:p>
          <a:p>
            <a:r>
              <a:rPr lang="en-US" baseline="0" dirty="0"/>
              <a:t>If you distribute, promote or finance an image of a minor – 7 years in jail or fine up to 50000</a:t>
            </a:r>
          </a:p>
          <a:p>
            <a:r>
              <a:rPr lang="en-US" baseline="0" dirty="0"/>
              <a:t>If you knowingly possess an image of a minor in an act 4 years in jail or file up to 10000</a:t>
            </a:r>
          </a:p>
          <a:p>
            <a:endParaRPr lang="en-US" baseline="0" dirty="0"/>
          </a:p>
          <a:p>
            <a:r>
              <a:rPr lang="en-US" baseline="0" dirty="0"/>
              <a:t>Before you send a naked picture or hot text ask yourself – would I want my grandma to see this?</a:t>
            </a:r>
          </a:p>
          <a:p>
            <a:endParaRPr lang="en-US" dirty="0"/>
          </a:p>
        </p:txBody>
      </p:sp>
      <p:sp>
        <p:nvSpPr>
          <p:cNvPr id="4" name="Slide Number Placeholder 3"/>
          <p:cNvSpPr>
            <a:spLocks noGrp="1"/>
          </p:cNvSpPr>
          <p:nvPr>
            <p:ph type="sldNum" sz="quarter" idx="10"/>
          </p:nvPr>
        </p:nvSpPr>
        <p:spPr/>
        <p:txBody>
          <a:bodyPr/>
          <a:lstStyle/>
          <a:p>
            <a:fld id="{1EA3A9FE-FCA2-497A-8B8C-3F0B7FD081FD}" type="slidenum">
              <a:rPr lang="en-US" smtClean="0"/>
              <a:pPr/>
              <a:t>25</a:t>
            </a:fld>
            <a:endParaRPr lang="en-US"/>
          </a:p>
        </p:txBody>
      </p:sp>
    </p:spTree>
    <p:extLst>
      <p:ext uri="{BB962C8B-B14F-4D97-AF65-F5344CB8AC3E}">
        <p14:creationId xmlns:p14="http://schemas.microsoft.com/office/powerpoint/2010/main" val="2000678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560570"/>
            <a:ext cx="5852160" cy="560070"/>
          </a:xfrm>
          <a:solidFill>
            <a:srgbClr val="FFFF00"/>
          </a:solidFill>
        </p:spPr>
        <p:txBody>
          <a:bodyPr/>
          <a:lstStyle/>
          <a:p>
            <a:pPr defTabSz="966612">
              <a:defRPr/>
            </a:pPr>
            <a:r>
              <a:rPr lang="en-US" dirty="0"/>
              <a:t>What is one short term thing that you can do?</a:t>
            </a:r>
            <a:r>
              <a:rPr lang="en-US" sz="1300" dirty="0"/>
              <a:t> Research shows that these short term steps are effective.) Focus on the intermediate short term successes.</a:t>
            </a:r>
          </a:p>
          <a:p>
            <a:endParaRPr lang="en-US" dirty="0"/>
          </a:p>
          <a:p>
            <a:r>
              <a:rPr lang="en-US" sz="1300" dirty="0"/>
              <a:t>Too many teens say they have been pressured to do something sexual that made them uncomfortable or took them farther sexually than they wanted to go. This </a:t>
            </a:r>
            <a:r>
              <a:rPr lang="en-US" sz="1300" i="1" dirty="0"/>
              <a:t>Survey Says</a:t>
            </a:r>
            <a:r>
              <a:rPr lang="en-US" sz="1300" dirty="0"/>
              <a:t> explores those issues with detailed information on sexual pressure among teens by race/ethnicity, age, and sex. </a:t>
            </a:r>
          </a:p>
          <a:p>
            <a:r>
              <a:rPr lang="en-US" sz="1300" dirty="0"/>
              <a:t>Publication date: February 2014</a:t>
            </a:r>
          </a:p>
          <a:p>
            <a:r>
              <a:rPr lang="en-US" sz="1300" dirty="0"/>
              <a:t>Suggested Citation(s): The National Campaign to Prevent Teen and Unplanned Pregnancy. (2014). </a:t>
            </a:r>
            <a:r>
              <a:rPr lang="en-US" sz="1300" i="1" dirty="0"/>
              <a:t>Survey Says: Under Pressure</a:t>
            </a:r>
            <a:r>
              <a:rPr lang="en-US" sz="1300" dirty="0"/>
              <a:t>. Washington, DC: Author.</a:t>
            </a:r>
          </a:p>
          <a:p>
            <a:endParaRPr lang="en-US" sz="1300" dirty="0"/>
          </a:p>
          <a:p>
            <a:r>
              <a:rPr lang="en-US" sz="1300" dirty="0"/>
              <a:t>Remember what the CDC says, there are many things to consider when having sex and you can say “no”.</a:t>
            </a:r>
          </a:p>
          <a:p>
            <a:endParaRPr lang="en-US" dirty="0"/>
          </a:p>
          <a:p>
            <a:pPr fontAlgn="base"/>
            <a:r>
              <a:rPr lang="en-US" b="1" dirty="0"/>
              <a:t>What if I decide to wait and someone tries to pressure me into sex?</a:t>
            </a:r>
          </a:p>
          <a:p>
            <a:pPr fontAlgn="base"/>
            <a:r>
              <a:rPr lang="en-US" dirty="0"/>
              <a:t>If you have decided to wait, think about what you will say ahead of time if someone pressures you to have sex. ACOG. “You and Your Sexuality (Especially for Teens).” </a:t>
            </a:r>
            <a:r>
              <a:rPr lang="en-US" i="1" dirty="0"/>
              <a:t>Especially for Teens</a:t>
            </a:r>
            <a:r>
              <a:rPr lang="en-US" dirty="0"/>
              <a:t>. FAQ 042. ACOG. Aug. 2015. Web. 10 Sept. &lt;http://www.acog.org/Patients/FAQs/You-and-Your-Sexuality-Especially-for-Teens&gt;.</a:t>
            </a:r>
          </a:p>
          <a:p>
            <a:endParaRPr lang="en-US" dirty="0"/>
          </a:p>
          <a:p>
            <a:pPr defTabSz="966612">
              <a:defRPr/>
            </a:pPr>
            <a:r>
              <a:rPr lang="en-US" sz="1300" b="1" u="sng" dirty="0"/>
              <a:t>Under Pressure:</a:t>
            </a:r>
            <a:r>
              <a:rPr lang="en-US" sz="1300" b="1" dirty="0"/>
              <a:t>  Read the slide</a:t>
            </a:r>
            <a:r>
              <a:rPr lang="en-US" sz="1300" dirty="0"/>
              <a:t>. Too many teens say they have been pressured to do something sexual that made them uncomfortable or took them farther sexually than they wanted to go. </a:t>
            </a:r>
            <a:r>
              <a:rPr lang="en-US" sz="1300" i="1" dirty="0"/>
              <a:t>(National Campaign, 2014) </a:t>
            </a:r>
            <a:r>
              <a:rPr lang="en-US" sz="1300" dirty="0"/>
              <a:t>This is what often leads to more regret.</a:t>
            </a:r>
            <a:r>
              <a:rPr lang="en-US" sz="1300" i="1" dirty="0"/>
              <a:t>  </a:t>
            </a:r>
            <a:r>
              <a:rPr lang="en-US" sz="1300" b="1" dirty="0"/>
              <a:t>CLICK Read the slide. </a:t>
            </a:r>
            <a:r>
              <a:rPr lang="en-US" sz="1300" i="1" dirty="0"/>
              <a:t>(Kramer, 2014) I</a:t>
            </a:r>
            <a:r>
              <a:rPr lang="en-US" sz="1300" dirty="0"/>
              <a:t>f you have decided to wait, think about what you will say ahead of time if someone pressures you to have sex. It’s way too easy to say yes or be caught up in the moment.  </a:t>
            </a:r>
            <a:r>
              <a:rPr lang="en-US" sz="1300" b="1" dirty="0"/>
              <a:t>You need to be intentional and have a plan.</a:t>
            </a:r>
            <a:r>
              <a:rPr lang="en-US" sz="1300" dirty="0"/>
              <a:t> </a:t>
            </a:r>
            <a:r>
              <a:rPr lang="en-US" sz="1300" i="1" dirty="0"/>
              <a:t>(ACOG, 2015) </a:t>
            </a:r>
            <a:r>
              <a:rPr lang="en-US" sz="1300" dirty="0"/>
              <a:t>Practice the refusal skills you learn for drugs, etc.  They’ll work for sex, too!</a:t>
            </a:r>
          </a:p>
          <a:p>
            <a:pPr defTabSz="966612">
              <a:defRPr/>
            </a:pPr>
            <a:endParaRPr lang="en-US" sz="1300" b="1" u="sng" dirty="0"/>
          </a:p>
          <a:p>
            <a:pPr defTabSz="966612">
              <a:defRPr/>
            </a:pPr>
            <a:endParaRPr lang="en-US" sz="1300" b="1" u="sng" dirty="0"/>
          </a:p>
        </p:txBody>
      </p:sp>
      <p:sp>
        <p:nvSpPr>
          <p:cNvPr id="4" name="Slide Number Placeholder 3"/>
          <p:cNvSpPr>
            <a:spLocks noGrp="1"/>
          </p:cNvSpPr>
          <p:nvPr>
            <p:ph type="sldNum" sz="quarter" idx="10"/>
          </p:nvPr>
        </p:nvSpPr>
        <p:spPr/>
        <p:txBody>
          <a:bodyPr/>
          <a:lstStyle/>
          <a:p>
            <a:fld id="{AD340067-C467-464E-9044-C675C64E45A2}" type="slidenum">
              <a:rPr lang="en-US" smtClean="0"/>
              <a:t>26</a:t>
            </a:fld>
            <a:endParaRPr lang="en-US"/>
          </a:p>
        </p:txBody>
      </p:sp>
    </p:spTree>
    <p:extLst>
      <p:ext uri="{BB962C8B-B14F-4D97-AF65-F5344CB8AC3E}">
        <p14:creationId xmlns:p14="http://schemas.microsoft.com/office/powerpoint/2010/main" val="459843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6577DC33-14C9-46E8-AD41-6D6BA292C664}" type="datetimeFigureOut">
              <a:rPr lang="en-US" smtClean="0"/>
              <a:t>3/23/2021</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9CDFEE3A-FD9F-4C94-9AC8-09D2B03DC5B8}" type="slidenum">
              <a:rPr lang="en-US" smtClean="0"/>
              <a:t>‹#›</a:t>
            </a:fld>
            <a:endParaRPr lang="en-US"/>
          </a:p>
        </p:txBody>
      </p:sp>
    </p:spTree>
    <p:extLst>
      <p:ext uri="{BB962C8B-B14F-4D97-AF65-F5344CB8AC3E}">
        <p14:creationId xmlns:p14="http://schemas.microsoft.com/office/powerpoint/2010/main" val="2918909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77DC33-14C9-46E8-AD41-6D6BA292C664}" type="datetimeFigureOut">
              <a:rPr lang="en-US" smtClean="0"/>
              <a:t>3/23/2021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DFEE3A-FD9F-4C94-9AC8-09D2B03DC5B8}" type="slidenum">
              <a:rPr lang="en-US" smtClean="0"/>
              <a:t>‹#›</a:t>
            </a:fld>
            <a:endParaRPr lang="en-US"/>
          </a:p>
        </p:txBody>
      </p:sp>
    </p:spTree>
    <p:extLst>
      <p:ext uri="{BB962C8B-B14F-4D97-AF65-F5344CB8AC3E}">
        <p14:creationId xmlns:p14="http://schemas.microsoft.com/office/powerpoint/2010/main" val="42011415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BDA7E79-34B7-4A7B-95AF-DC568E41B4CA}" type="datetime1">
              <a:rPr lang="en-US" smtClean="0"/>
              <a:t>3/23/2021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D26B037-80EF-42EF-B016-054FF12054FB}" type="slidenum">
              <a:rPr lang="en-US"/>
              <a:pPr>
                <a:defRPr/>
              </a:pPr>
              <a:t>‹#›</a:t>
            </a:fld>
            <a:endParaRPr lang="en-US"/>
          </a:p>
        </p:txBody>
      </p:sp>
    </p:spTree>
    <p:extLst>
      <p:ext uri="{BB962C8B-B14F-4D97-AF65-F5344CB8AC3E}">
        <p14:creationId xmlns:p14="http://schemas.microsoft.com/office/powerpoint/2010/main" val="328388754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4BBDE8E-9D37-459E-B7EC-0D1E90B6D4C8}" type="datetime1">
              <a:rPr lang="en-US" smtClean="0"/>
              <a:t>3/23/2021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364E663-E03F-4CEA-9918-D9EDDAC3B66D}" type="slidenum">
              <a:rPr lang="en-US"/>
              <a:pPr>
                <a:defRPr/>
              </a:pPr>
              <a:t>‹#›</a:t>
            </a:fld>
            <a:endParaRPr lang="en-US"/>
          </a:p>
        </p:txBody>
      </p:sp>
    </p:spTree>
    <p:extLst>
      <p:ext uri="{BB962C8B-B14F-4D97-AF65-F5344CB8AC3E}">
        <p14:creationId xmlns:p14="http://schemas.microsoft.com/office/powerpoint/2010/main" val="135635179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5BF4B7E-B06B-4661-9EAC-5B582E96717A}" type="datetime1">
              <a:rPr lang="en-US" smtClean="0"/>
              <a:t>3/23/2021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9448A0F-BDC7-4BA8-974E-9215E09AC5DD}" type="slidenum">
              <a:rPr lang="en-US"/>
              <a:pPr>
                <a:defRPr/>
              </a:pPr>
              <a:t>‹#›</a:t>
            </a:fld>
            <a:endParaRPr lang="en-US"/>
          </a:p>
        </p:txBody>
      </p:sp>
    </p:spTree>
    <p:extLst>
      <p:ext uri="{BB962C8B-B14F-4D97-AF65-F5344CB8AC3E}">
        <p14:creationId xmlns:p14="http://schemas.microsoft.com/office/powerpoint/2010/main" val="121187057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757F214-C123-4FB2-B183-E782DE0067C6}" type="datetime1">
              <a:rPr lang="en-US" smtClean="0"/>
              <a:t>3/23/2021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F1A5CA-8FEA-4DA9-B423-EAC3E68EB0CD}" type="slidenum">
              <a:rPr lang="en-US"/>
              <a:pPr>
                <a:defRPr/>
              </a:pPr>
              <a:t>‹#›</a:t>
            </a:fld>
            <a:endParaRPr lang="en-US"/>
          </a:p>
        </p:txBody>
      </p:sp>
    </p:spTree>
    <p:extLst>
      <p:ext uri="{BB962C8B-B14F-4D97-AF65-F5344CB8AC3E}">
        <p14:creationId xmlns:p14="http://schemas.microsoft.com/office/powerpoint/2010/main" val="90505706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8058AA6-15B0-4F29-8DC0-B8F0F6931B8A}" type="datetime1">
              <a:rPr lang="en-US" smtClean="0"/>
              <a:t>3/23/2021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E0817C5-5E2B-4001-88E2-6B922366DEE1}" type="slidenum">
              <a:rPr lang="en-US"/>
              <a:pPr>
                <a:defRPr/>
              </a:pPr>
              <a:t>‹#›</a:t>
            </a:fld>
            <a:endParaRPr lang="en-US"/>
          </a:p>
        </p:txBody>
      </p:sp>
    </p:spTree>
    <p:extLst>
      <p:ext uri="{BB962C8B-B14F-4D97-AF65-F5344CB8AC3E}">
        <p14:creationId xmlns:p14="http://schemas.microsoft.com/office/powerpoint/2010/main" val="387375942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ltGray">
          <a:xfrm>
            <a:off x="0" y="0"/>
            <a:ext cx="1100667" cy="6858000"/>
          </a:xfrm>
          <a:prstGeom prst="rect">
            <a:avLst/>
          </a:prstGeom>
          <a:solidFill>
            <a:schemeClr val="tx2">
              <a:alpha val="50000"/>
            </a:schemeClr>
          </a:solidFill>
          <a:ln w="9525">
            <a:noFill/>
            <a:miter lim="800000"/>
            <a:headEnd/>
            <a:tailEnd/>
          </a:ln>
        </p:spPr>
        <p:txBody>
          <a:bodyPr wrap="none" anchor="ctr"/>
          <a:lstStyle/>
          <a:p>
            <a:pPr algn="ctr">
              <a:defRPr/>
            </a:pPr>
            <a:endParaRPr kumimoji="1" lang="en-US" dirty="0">
              <a:solidFill>
                <a:srgbClr val="FFFFFF"/>
              </a:solidFill>
              <a:cs typeface="Arial" panose="020B0604020202020204" pitchFamily="34" charset="0"/>
            </a:endParaRPr>
          </a:p>
        </p:txBody>
      </p:sp>
      <p:sp>
        <p:nvSpPr>
          <p:cNvPr id="5" name="Rectangle 4"/>
          <p:cNvSpPr>
            <a:spLocks noChangeArrowheads="1"/>
          </p:cNvSpPr>
          <p:nvPr/>
        </p:nvSpPr>
        <p:spPr bwMode="ltGray">
          <a:xfrm>
            <a:off x="1" y="3543300"/>
            <a:ext cx="4457700" cy="122238"/>
          </a:xfrm>
          <a:prstGeom prst="rect">
            <a:avLst/>
          </a:prstGeom>
          <a:solidFill>
            <a:schemeClr val="bg2">
              <a:alpha val="50000"/>
            </a:schemeClr>
          </a:solidFill>
          <a:ln w="9525">
            <a:noFill/>
            <a:miter lim="800000"/>
            <a:headEnd/>
            <a:tailEnd/>
          </a:ln>
        </p:spPr>
        <p:txBody>
          <a:bodyPr wrap="none" anchor="ctr"/>
          <a:lstStyle/>
          <a:p>
            <a:pPr algn="ctr">
              <a:defRPr/>
            </a:pPr>
            <a:endParaRPr kumimoji="1" lang="en-US" dirty="0">
              <a:solidFill>
                <a:srgbClr val="FFFFFF"/>
              </a:solidFill>
              <a:cs typeface="Arial" panose="020B0604020202020204" pitchFamily="34" charset="0"/>
            </a:endParaRPr>
          </a:p>
        </p:txBody>
      </p:sp>
      <p:sp>
        <p:nvSpPr>
          <p:cNvPr id="13315" name="Rectangle 3"/>
          <p:cNvSpPr>
            <a:spLocks noGrp="1" noChangeArrowheads="1"/>
          </p:cNvSpPr>
          <p:nvPr>
            <p:ph type="ctrTitle"/>
          </p:nvPr>
        </p:nvSpPr>
        <p:spPr>
          <a:xfrm>
            <a:off x="1320800" y="1171576"/>
            <a:ext cx="9956800" cy="2105025"/>
          </a:xfrm>
        </p:spPr>
        <p:txBody>
          <a:bodyPr>
            <a:spAutoFit/>
          </a:bodyPr>
          <a:lstStyle>
            <a:lvl1pPr>
              <a:defRPr sz="6600">
                <a:solidFill>
                  <a:srgbClr val="CCFFFF"/>
                </a:solidFill>
              </a:defRPr>
            </a:lvl1pPr>
          </a:lstStyle>
          <a:p>
            <a:r>
              <a:rPr lang="en-US"/>
              <a:t>Click to edit Master title style</a:t>
            </a:r>
          </a:p>
        </p:txBody>
      </p:sp>
      <p:sp>
        <p:nvSpPr>
          <p:cNvPr id="13316" name="Rectangle 4"/>
          <p:cNvSpPr>
            <a:spLocks noGrp="1" noChangeArrowheads="1"/>
          </p:cNvSpPr>
          <p:nvPr>
            <p:ph type="subTitle" idx="1"/>
          </p:nvPr>
        </p:nvSpPr>
        <p:spPr>
          <a:xfrm>
            <a:off x="1930400" y="3886200"/>
            <a:ext cx="8534400" cy="1752600"/>
          </a:xfrm>
        </p:spPr>
        <p:txBody>
          <a:bodyPr/>
          <a:lstStyle>
            <a:lvl1pPr marL="0" indent="0" algn="ctr">
              <a:buFont typeface="Wingdings" pitchFamily="2" charset="2"/>
              <a:buNone/>
              <a:defRPr sz="4000">
                <a:solidFill>
                  <a:srgbClr val="CCECFF"/>
                </a:solidFill>
              </a:defRPr>
            </a:lvl1pPr>
          </a:lstStyle>
          <a:p>
            <a:r>
              <a:rPr lang="en-US"/>
              <a:t>Click to edit Master subtitle style</a:t>
            </a:r>
          </a:p>
        </p:txBody>
      </p:sp>
      <p:sp>
        <p:nvSpPr>
          <p:cNvPr id="6" name="Rectangle 5"/>
          <p:cNvSpPr>
            <a:spLocks noGrp="1" noChangeArrowheads="1"/>
          </p:cNvSpPr>
          <p:nvPr>
            <p:ph type="dt" sz="half" idx="10"/>
          </p:nvPr>
        </p:nvSpPr>
        <p:spPr>
          <a:xfrm>
            <a:off x="1117600" y="6248400"/>
            <a:ext cx="2336800" cy="457200"/>
          </a:xfrm>
        </p:spPr>
        <p:txBody>
          <a:bodyPr/>
          <a:lstStyle>
            <a:lvl1pPr>
              <a:defRPr>
                <a:solidFill>
                  <a:srgbClr val="CCECFF"/>
                </a:solidFill>
              </a:defRPr>
            </a:lvl1pPr>
          </a:lstStyle>
          <a:p>
            <a:pPr>
              <a:defRPr/>
            </a:pPr>
            <a:fld id="{EC767227-66D7-4DB3-9A70-B409F0481C28}" type="datetime1">
              <a:rPr lang="en-US" smtClean="0"/>
              <a:t>3/23/2021</a:t>
            </a:fld>
            <a:endParaRPr lang="en-US" dirty="0"/>
          </a:p>
        </p:txBody>
      </p:sp>
      <p:sp>
        <p:nvSpPr>
          <p:cNvPr id="7" name="Rectangle 6"/>
          <p:cNvSpPr>
            <a:spLocks noGrp="1" noChangeArrowheads="1"/>
          </p:cNvSpPr>
          <p:nvPr>
            <p:ph type="ftr" sz="quarter" idx="11"/>
          </p:nvPr>
        </p:nvSpPr>
        <p:spPr>
          <a:xfrm>
            <a:off x="4368800" y="6248400"/>
            <a:ext cx="3860800" cy="457200"/>
          </a:xfrm>
        </p:spPr>
        <p:txBody>
          <a:bodyPr/>
          <a:lstStyle>
            <a:lvl1pPr>
              <a:defRPr>
                <a:solidFill>
                  <a:srgbClr val="CCECFF"/>
                </a:solidFill>
              </a:defRPr>
            </a:lvl1pPr>
          </a:lstStyle>
          <a:p>
            <a:pPr>
              <a:defRPr/>
            </a:pPr>
            <a:endParaRPr lang="en-US" dirty="0"/>
          </a:p>
        </p:txBody>
      </p:sp>
      <p:sp>
        <p:nvSpPr>
          <p:cNvPr id="8" name="Rectangle 7"/>
          <p:cNvSpPr>
            <a:spLocks noGrp="1" noChangeArrowheads="1"/>
          </p:cNvSpPr>
          <p:nvPr>
            <p:ph type="sldNum" sz="quarter" idx="12"/>
          </p:nvPr>
        </p:nvSpPr>
        <p:spPr>
          <a:xfrm>
            <a:off x="9245600" y="6248400"/>
            <a:ext cx="2540000" cy="457200"/>
          </a:xfrm>
        </p:spPr>
        <p:txBody>
          <a:bodyPr/>
          <a:lstStyle>
            <a:lvl1pPr>
              <a:defRPr>
                <a:solidFill>
                  <a:srgbClr val="CCECFF"/>
                </a:solidFill>
              </a:defRPr>
            </a:lvl1pPr>
          </a:lstStyle>
          <a:p>
            <a:fld id="{DD97A92C-277F-44B0-BFEC-A6698561EBE8}" type="slidenum">
              <a:rPr lang="en-US" altLang="en-US"/>
              <a:pPr/>
              <a:t>‹#›</a:t>
            </a:fld>
            <a:endParaRPr lang="en-US" altLang="en-US" dirty="0"/>
          </a:p>
        </p:txBody>
      </p:sp>
    </p:spTree>
    <p:extLst>
      <p:ext uri="{BB962C8B-B14F-4D97-AF65-F5344CB8AC3E}">
        <p14:creationId xmlns:p14="http://schemas.microsoft.com/office/powerpoint/2010/main" val="394631435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A7D241D7-72F4-4932-8B22-6D6F65A0CAC3}" type="datetime1">
              <a:rPr lang="en-US" smtClean="0">
                <a:solidFill>
                  <a:srgbClr val="FFFFFF"/>
                </a:solidFill>
              </a:rPr>
              <a:t>3/23/2021</a:t>
            </a:fld>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280DF0FA-D0AC-499E-AD16-369195DB0855}" type="slidenum">
              <a:rPr lang="en-US" altLang="en-US">
                <a:solidFill>
                  <a:srgbClr val="FFFFFF"/>
                </a:solidFill>
              </a:rPr>
              <a:pPr/>
              <a:t>‹#›</a:t>
            </a:fld>
            <a:endParaRPr lang="en-US" altLang="en-US" dirty="0">
              <a:solidFill>
                <a:srgbClr val="FFFFFF"/>
              </a:solidFill>
            </a:endParaRPr>
          </a:p>
        </p:txBody>
      </p:sp>
    </p:spTree>
    <p:extLst>
      <p:ext uri="{BB962C8B-B14F-4D97-AF65-F5344CB8AC3E}">
        <p14:creationId xmlns:p14="http://schemas.microsoft.com/office/powerpoint/2010/main" val="104289165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C93F66DA-C90E-47B1-83D6-5FA513F8D793}" type="datetime1">
              <a:rPr lang="en-US" smtClean="0">
                <a:solidFill>
                  <a:srgbClr val="FFFFFF"/>
                </a:solidFill>
              </a:rPr>
              <a:t>3/23/2021</a:t>
            </a:fld>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F30660B5-BD61-46E2-8407-902271B728D1}" type="slidenum">
              <a:rPr lang="en-US" altLang="en-US">
                <a:solidFill>
                  <a:srgbClr val="FFFFFF"/>
                </a:solidFill>
              </a:rPr>
              <a:pPr/>
              <a:t>‹#›</a:t>
            </a:fld>
            <a:endParaRPr lang="en-US" altLang="en-US" dirty="0">
              <a:solidFill>
                <a:srgbClr val="FFFFFF"/>
              </a:solidFill>
            </a:endParaRPr>
          </a:p>
        </p:txBody>
      </p:sp>
    </p:spTree>
    <p:extLst>
      <p:ext uri="{BB962C8B-B14F-4D97-AF65-F5344CB8AC3E}">
        <p14:creationId xmlns:p14="http://schemas.microsoft.com/office/powerpoint/2010/main" val="7381958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E1FBBEA7-54A1-42D3-B896-E285681306B8}" type="datetime1">
              <a:rPr lang="en-US" smtClean="0">
                <a:solidFill>
                  <a:srgbClr val="FFFFFF"/>
                </a:solidFill>
              </a:rPr>
              <a:t>3/23/2021</a:t>
            </a:fld>
            <a:endParaRPr lang="en-US"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04C19F3D-D6F6-4F9E-9713-E61F5E190E14}" type="slidenum">
              <a:rPr lang="en-US" altLang="en-US">
                <a:solidFill>
                  <a:srgbClr val="FFFFFF"/>
                </a:solidFill>
              </a:rPr>
              <a:pPr/>
              <a:t>‹#›</a:t>
            </a:fld>
            <a:endParaRPr lang="en-US" altLang="en-US" dirty="0">
              <a:solidFill>
                <a:srgbClr val="FFFFFF"/>
              </a:solidFill>
            </a:endParaRPr>
          </a:p>
        </p:txBody>
      </p:sp>
    </p:spTree>
    <p:extLst>
      <p:ext uri="{BB962C8B-B14F-4D97-AF65-F5344CB8AC3E}">
        <p14:creationId xmlns:p14="http://schemas.microsoft.com/office/powerpoint/2010/main" val="150278735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C2D2E4DC-22CC-4B0D-8FE0-CB98C1BF706A}" type="datetime1">
              <a:rPr lang="en-US" smtClean="0">
                <a:solidFill>
                  <a:srgbClr val="FFFFFF"/>
                </a:solidFill>
              </a:rPr>
              <a:t>3/23/2021</a:t>
            </a:fld>
            <a:endParaRPr lang="en-US" dirty="0">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fld id="{8A780BAA-8947-454C-9FAF-6CC4D2927FFD}" type="slidenum">
              <a:rPr lang="en-US" altLang="en-US">
                <a:solidFill>
                  <a:srgbClr val="FFFFFF"/>
                </a:solidFill>
              </a:rPr>
              <a:pPr/>
              <a:t>‹#›</a:t>
            </a:fld>
            <a:endParaRPr lang="en-US" altLang="en-US" dirty="0">
              <a:solidFill>
                <a:srgbClr val="FFFFFF"/>
              </a:solidFill>
            </a:endParaRPr>
          </a:p>
        </p:txBody>
      </p:sp>
    </p:spTree>
    <p:extLst>
      <p:ext uri="{BB962C8B-B14F-4D97-AF65-F5344CB8AC3E}">
        <p14:creationId xmlns:p14="http://schemas.microsoft.com/office/powerpoint/2010/main" val="1007573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77DC33-14C9-46E8-AD41-6D6BA292C664}" type="datetimeFigureOut">
              <a:rPr lang="en-US" smtClean="0"/>
              <a:t>3/23/2021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DFEE3A-FD9F-4C94-9AC8-09D2B03DC5B8}" type="slidenum">
              <a:rPr lang="en-US" smtClean="0"/>
              <a:t>‹#›</a:t>
            </a:fld>
            <a:endParaRPr lang="en-US"/>
          </a:p>
        </p:txBody>
      </p:sp>
    </p:spTree>
    <p:extLst>
      <p:ext uri="{BB962C8B-B14F-4D97-AF65-F5344CB8AC3E}">
        <p14:creationId xmlns:p14="http://schemas.microsoft.com/office/powerpoint/2010/main" val="156055828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22D38F97-9BB4-489A-99D1-0D02F38789A4}" type="datetime1">
              <a:rPr lang="en-US" smtClean="0">
                <a:solidFill>
                  <a:srgbClr val="FFFFFF"/>
                </a:solidFill>
              </a:rPr>
              <a:t>3/23/2021</a:t>
            </a:fld>
            <a:endParaRPr lang="en-US" dirty="0">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fld id="{D059ED09-4126-4A99-9295-8DB1F6F2B2DF}" type="slidenum">
              <a:rPr lang="en-US" altLang="en-US">
                <a:solidFill>
                  <a:srgbClr val="FFFFFF"/>
                </a:solidFill>
              </a:rPr>
              <a:pPr/>
              <a:t>‹#›</a:t>
            </a:fld>
            <a:endParaRPr lang="en-US" altLang="en-US" dirty="0">
              <a:solidFill>
                <a:srgbClr val="FFFFFF"/>
              </a:solidFill>
            </a:endParaRPr>
          </a:p>
        </p:txBody>
      </p:sp>
    </p:spTree>
    <p:extLst>
      <p:ext uri="{BB962C8B-B14F-4D97-AF65-F5344CB8AC3E}">
        <p14:creationId xmlns:p14="http://schemas.microsoft.com/office/powerpoint/2010/main" val="262788895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F42029B-0DFB-4E5C-8FD6-6B76AF426C64}" type="datetime1">
              <a:rPr lang="en-US" smtClean="0">
                <a:solidFill>
                  <a:srgbClr val="FFFFFF"/>
                </a:solidFill>
              </a:rPr>
              <a:t>3/23/2021</a:t>
            </a:fld>
            <a:endParaRPr lang="en-US" dirty="0">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fld id="{F63F56F3-6E38-4962-96C4-C46E551F361A}" type="slidenum">
              <a:rPr lang="en-US" altLang="en-US">
                <a:solidFill>
                  <a:srgbClr val="FFFFFF"/>
                </a:solidFill>
              </a:rPr>
              <a:pPr/>
              <a:t>‹#›</a:t>
            </a:fld>
            <a:endParaRPr lang="en-US" altLang="en-US" dirty="0">
              <a:solidFill>
                <a:srgbClr val="FFFFFF"/>
              </a:solidFill>
            </a:endParaRPr>
          </a:p>
        </p:txBody>
      </p:sp>
    </p:spTree>
    <p:extLst>
      <p:ext uri="{BB962C8B-B14F-4D97-AF65-F5344CB8AC3E}">
        <p14:creationId xmlns:p14="http://schemas.microsoft.com/office/powerpoint/2010/main" val="318259105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27D70AA-75A5-470A-B6EF-6A88DC3D7EAD}" type="datetime1">
              <a:rPr lang="en-US" smtClean="0">
                <a:solidFill>
                  <a:srgbClr val="FFFFFF"/>
                </a:solidFill>
              </a:rPr>
              <a:t>3/23/2021</a:t>
            </a:fld>
            <a:endParaRPr lang="en-US"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4C621B67-7D4B-4746-912F-87BAED411CAA}" type="slidenum">
              <a:rPr lang="en-US" altLang="en-US">
                <a:solidFill>
                  <a:srgbClr val="FFFFFF"/>
                </a:solidFill>
              </a:rPr>
              <a:pPr/>
              <a:t>‹#›</a:t>
            </a:fld>
            <a:endParaRPr lang="en-US" altLang="en-US" dirty="0">
              <a:solidFill>
                <a:srgbClr val="FFFFFF"/>
              </a:solidFill>
            </a:endParaRPr>
          </a:p>
        </p:txBody>
      </p:sp>
    </p:spTree>
    <p:extLst>
      <p:ext uri="{BB962C8B-B14F-4D97-AF65-F5344CB8AC3E}">
        <p14:creationId xmlns:p14="http://schemas.microsoft.com/office/powerpoint/2010/main" val="343298353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9390C6C-042D-42EC-87EA-B599A89774EB}" type="datetime1">
              <a:rPr lang="en-US" smtClean="0">
                <a:solidFill>
                  <a:srgbClr val="FFFFFF"/>
                </a:solidFill>
              </a:rPr>
              <a:t>3/23/2021</a:t>
            </a:fld>
            <a:endParaRPr lang="en-US"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A7E4BDAC-D5F3-4680-BD1E-A4328C4254BC}" type="slidenum">
              <a:rPr lang="en-US" altLang="en-US">
                <a:solidFill>
                  <a:srgbClr val="FFFFFF"/>
                </a:solidFill>
              </a:rPr>
              <a:pPr/>
              <a:t>‹#›</a:t>
            </a:fld>
            <a:endParaRPr lang="en-US" altLang="en-US" dirty="0">
              <a:solidFill>
                <a:srgbClr val="FFFFFF"/>
              </a:solidFill>
            </a:endParaRPr>
          </a:p>
        </p:txBody>
      </p:sp>
    </p:spTree>
    <p:extLst>
      <p:ext uri="{BB962C8B-B14F-4D97-AF65-F5344CB8AC3E}">
        <p14:creationId xmlns:p14="http://schemas.microsoft.com/office/powerpoint/2010/main" val="235578414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4902D13F-EDAF-41C7-91C2-26E522995C19}" type="datetime1">
              <a:rPr lang="en-US" smtClean="0">
                <a:solidFill>
                  <a:srgbClr val="FFFFFF"/>
                </a:solidFill>
              </a:rPr>
              <a:t>3/23/2021</a:t>
            </a:fld>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E763CD3F-B630-4BC0-9AF7-2404BACD5462}" type="slidenum">
              <a:rPr lang="en-US" altLang="en-US">
                <a:solidFill>
                  <a:srgbClr val="FFFFFF"/>
                </a:solidFill>
              </a:rPr>
              <a:pPr/>
              <a:t>‹#›</a:t>
            </a:fld>
            <a:endParaRPr lang="en-US" altLang="en-US" dirty="0">
              <a:solidFill>
                <a:srgbClr val="FFFFFF"/>
              </a:solidFill>
            </a:endParaRPr>
          </a:p>
        </p:txBody>
      </p:sp>
    </p:spTree>
    <p:extLst>
      <p:ext uri="{BB962C8B-B14F-4D97-AF65-F5344CB8AC3E}">
        <p14:creationId xmlns:p14="http://schemas.microsoft.com/office/powerpoint/2010/main" val="98476701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34400" y="457200"/>
            <a:ext cx="27432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457200"/>
            <a:ext cx="80264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1FDA9AA5-84D2-43E3-ADC0-6081E81AE199}" type="datetime1">
              <a:rPr lang="en-US" smtClean="0">
                <a:solidFill>
                  <a:srgbClr val="FFFFFF"/>
                </a:solidFill>
              </a:rPr>
              <a:t>3/23/2021</a:t>
            </a:fld>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6043B686-9EEC-4F68-8B3C-C2C968EB0EC8}" type="slidenum">
              <a:rPr lang="en-US" altLang="en-US">
                <a:solidFill>
                  <a:srgbClr val="FFFFFF"/>
                </a:solidFill>
              </a:rPr>
              <a:pPr/>
              <a:t>‹#›</a:t>
            </a:fld>
            <a:endParaRPr lang="en-US" altLang="en-US" dirty="0">
              <a:solidFill>
                <a:srgbClr val="FFFFFF"/>
              </a:solidFill>
            </a:endParaRPr>
          </a:p>
        </p:txBody>
      </p:sp>
    </p:spTree>
    <p:extLst>
      <p:ext uri="{BB962C8B-B14F-4D97-AF65-F5344CB8AC3E}">
        <p14:creationId xmlns:p14="http://schemas.microsoft.com/office/powerpoint/2010/main" val="300679063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E6F3D7C4-E466-4A03-BC7C-F6E4050F1345}" type="datetime1">
              <a:rPr lang="en-US" altLang="en-US" smtClean="0"/>
              <a:t>3/23/2021</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90FF647-6610-467B-888C-900D0BD316AE}" type="slidenum">
              <a:rPr lang="en-US" altLang="en-US"/>
              <a:pPr>
                <a:defRPr/>
              </a:pPr>
              <a:t>‹#›</a:t>
            </a:fld>
            <a:endParaRPr lang="en-US" altLang="en-US"/>
          </a:p>
        </p:txBody>
      </p:sp>
    </p:spTree>
    <p:extLst>
      <p:ext uri="{BB962C8B-B14F-4D97-AF65-F5344CB8AC3E}">
        <p14:creationId xmlns:p14="http://schemas.microsoft.com/office/powerpoint/2010/main" val="410963419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40A18C28-E995-4EFA-BE0C-85CD302DE14D}" type="datetime1">
              <a:rPr lang="en-US" altLang="en-US" smtClean="0"/>
              <a:t>3/23/2021</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164F23E-5C68-495C-8CA6-BE82F3B8AC65}" type="slidenum">
              <a:rPr lang="en-US" altLang="en-US"/>
              <a:pPr>
                <a:defRPr/>
              </a:pPr>
              <a:t>‹#›</a:t>
            </a:fld>
            <a:endParaRPr lang="en-US" altLang="en-US"/>
          </a:p>
        </p:txBody>
      </p:sp>
    </p:spTree>
    <p:extLst>
      <p:ext uri="{BB962C8B-B14F-4D97-AF65-F5344CB8AC3E}">
        <p14:creationId xmlns:p14="http://schemas.microsoft.com/office/powerpoint/2010/main" val="69772753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6BA834F3-50C8-4B7C-98FA-09E36407866B}" type="datetime1">
              <a:rPr lang="en-US" altLang="en-US" smtClean="0"/>
              <a:t>3/23/2021</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43DE943-1CC3-4453-8E68-403E4A7ECE6B}" type="slidenum">
              <a:rPr lang="en-US" altLang="en-US"/>
              <a:pPr>
                <a:defRPr/>
              </a:pPr>
              <a:t>‹#›</a:t>
            </a:fld>
            <a:endParaRPr lang="en-US" altLang="en-US"/>
          </a:p>
        </p:txBody>
      </p:sp>
    </p:spTree>
    <p:extLst>
      <p:ext uri="{BB962C8B-B14F-4D97-AF65-F5344CB8AC3E}">
        <p14:creationId xmlns:p14="http://schemas.microsoft.com/office/powerpoint/2010/main" val="10887090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187322F7-0FB2-42C5-80AE-FA199DCAB57B}" type="datetime1">
              <a:rPr lang="en-US" altLang="en-US" smtClean="0"/>
              <a:t>3/23/2021</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759D720-504C-4975-9933-7A1E1DA178EA}" type="slidenum">
              <a:rPr lang="en-US" altLang="en-US"/>
              <a:pPr>
                <a:defRPr/>
              </a:pPr>
              <a:t>‹#›</a:t>
            </a:fld>
            <a:endParaRPr lang="en-US" altLang="en-US"/>
          </a:p>
        </p:txBody>
      </p:sp>
    </p:spTree>
    <p:extLst>
      <p:ext uri="{BB962C8B-B14F-4D97-AF65-F5344CB8AC3E}">
        <p14:creationId xmlns:p14="http://schemas.microsoft.com/office/powerpoint/2010/main" val="4158283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2488E96-BEBC-4DF5-ADBE-17B0431E47D0}" type="slidenum">
              <a:rPr lang="en-US"/>
              <a:pPr>
                <a:defRPr/>
              </a:pPr>
              <a:t>‹#›</a:t>
            </a:fld>
            <a:endParaRPr lang="en-US"/>
          </a:p>
        </p:txBody>
      </p:sp>
    </p:spTree>
    <p:extLst>
      <p:ext uri="{BB962C8B-B14F-4D97-AF65-F5344CB8AC3E}">
        <p14:creationId xmlns:p14="http://schemas.microsoft.com/office/powerpoint/2010/main" val="77172258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0FC7052E-8200-41E0-9C25-A07599A58B23}" type="datetime1">
              <a:rPr lang="en-US" altLang="en-US" smtClean="0"/>
              <a:t>3/23/2021</a:t>
            </a:fld>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FE51C409-3497-4D66-9C21-BE9AE0D5478D}" type="slidenum">
              <a:rPr lang="en-US" altLang="en-US"/>
              <a:pPr>
                <a:defRPr/>
              </a:pPr>
              <a:t>‹#›</a:t>
            </a:fld>
            <a:endParaRPr lang="en-US" altLang="en-US"/>
          </a:p>
        </p:txBody>
      </p:sp>
    </p:spTree>
    <p:extLst>
      <p:ext uri="{BB962C8B-B14F-4D97-AF65-F5344CB8AC3E}">
        <p14:creationId xmlns:p14="http://schemas.microsoft.com/office/powerpoint/2010/main" val="374265303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E45FA021-606D-4D03-9164-BDBB7EE791F4}" type="datetime1">
              <a:rPr lang="en-US" altLang="en-US" smtClean="0"/>
              <a:t>3/23/2021</a:t>
            </a:fld>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3ABF7333-1628-461D-B307-1DA938FBDD28}" type="slidenum">
              <a:rPr lang="en-US" altLang="en-US"/>
              <a:pPr>
                <a:defRPr/>
              </a:pPr>
              <a:t>‹#›</a:t>
            </a:fld>
            <a:endParaRPr lang="en-US" altLang="en-US"/>
          </a:p>
        </p:txBody>
      </p:sp>
    </p:spTree>
    <p:extLst>
      <p:ext uri="{BB962C8B-B14F-4D97-AF65-F5344CB8AC3E}">
        <p14:creationId xmlns:p14="http://schemas.microsoft.com/office/powerpoint/2010/main" val="393639219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F880775-F20F-4AFB-A1F0-1DBB8642BBD8}" type="datetime1">
              <a:rPr lang="en-US" altLang="en-US" smtClean="0"/>
              <a:t>3/23/2021</a:t>
            </a:fld>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2B9F2EEE-C5D3-4642-BC64-79AA258CC496}" type="slidenum">
              <a:rPr lang="en-US" altLang="en-US"/>
              <a:pPr>
                <a:defRPr/>
              </a:pPr>
              <a:t>‹#›</a:t>
            </a:fld>
            <a:endParaRPr lang="en-US" altLang="en-US"/>
          </a:p>
        </p:txBody>
      </p:sp>
    </p:spTree>
    <p:extLst>
      <p:ext uri="{BB962C8B-B14F-4D97-AF65-F5344CB8AC3E}">
        <p14:creationId xmlns:p14="http://schemas.microsoft.com/office/powerpoint/2010/main" val="97871300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88C5F85-F6CB-4EAC-A3DD-D69EB7E8FD3E}" type="datetime1">
              <a:rPr lang="en-US" altLang="en-US" smtClean="0"/>
              <a:t>3/23/2021</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55B8CD9-3071-4F75-934D-B9AF7F6871DF}" type="slidenum">
              <a:rPr lang="en-US" altLang="en-US"/>
              <a:pPr>
                <a:defRPr/>
              </a:pPr>
              <a:t>‹#›</a:t>
            </a:fld>
            <a:endParaRPr lang="en-US" altLang="en-US"/>
          </a:p>
        </p:txBody>
      </p:sp>
    </p:spTree>
    <p:extLst>
      <p:ext uri="{BB962C8B-B14F-4D97-AF65-F5344CB8AC3E}">
        <p14:creationId xmlns:p14="http://schemas.microsoft.com/office/powerpoint/2010/main" val="148121296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9E2D2F7-C057-4FDD-9412-5880BF92870B}" type="datetime1">
              <a:rPr lang="en-US" altLang="en-US" smtClean="0"/>
              <a:t>3/23/2021</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BCA422D-E478-4FA9-B3A3-F5D39D131138}" type="slidenum">
              <a:rPr lang="en-US" altLang="en-US"/>
              <a:pPr>
                <a:defRPr/>
              </a:pPr>
              <a:t>‹#›</a:t>
            </a:fld>
            <a:endParaRPr lang="en-US" altLang="en-US"/>
          </a:p>
        </p:txBody>
      </p:sp>
    </p:spTree>
    <p:extLst>
      <p:ext uri="{BB962C8B-B14F-4D97-AF65-F5344CB8AC3E}">
        <p14:creationId xmlns:p14="http://schemas.microsoft.com/office/powerpoint/2010/main" val="58484298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6A5598AF-95DB-469F-BDB7-B70C7D17C823}" type="datetime1">
              <a:rPr lang="en-US" altLang="en-US" smtClean="0"/>
              <a:t>3/23/2021</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081F881-DA07-470D-8323-DE26455B7A5E}" type="slidenum">
              <a:rPr lang="en-US" altLang="en-US"/>
              <a:pPr>
                <a:defRPr/>
              </a:pPr>
              <a:t>‹#›</a:t>
            </a:fld>
            <a:endParaRPr lang="en-US" altLang="en-US"/>
          </a:p>
        </p:txBody>
      </p:sp>
    </p:spTree>
    <p:extLst>
      <p:ext uri="{BB962C8B-B14F-4D97-AF65-F5344CB8AC3E}">
        <p14:creationId xmlns:p14="http://schemas.microsoft.com/office/powerpoint/2010/main" val="70918409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182DB38A-818A-45E9-A9AF-9C4AAEF290EF}" type="datetime1">
              <a:rPr lang="en-US" altLang="en-US" smtClean="0"/>
              <a:t>3/23/2021</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683AE15-9758-4CCC-9C24-84AF8406B5C7}" type="slidenum">
              <a:rPr lang="en-US" altLang="en-US"/>
              <a:pPr>
                <a:defRPr/>
              </a:pPr>
              <a:t>‹#›</a:t>
            </a:fld>
            <a:endParaRPr lang="en-US" altLang="en-US"/>
          </a:p>
        </p:txBody>
      </p:sp>
    </p:spTree>
    <p:extLst>
      <p:ext uri="{BB962C8B-B14F-4D97-AF65-F5344CB8AC3E}">
        <p14:creationId xmlns:p14="http://schemas.microsoft.com/office/powerpoint/2010/main" val="358999036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fld id="{931B856A-4670-4092-9D79-2E7A851DFC3B}" type="datetime1">
              <a:rPr lang="en-US" altLang="en-US" smtClean="0"/>
              <a:t>3/23/2021</a:t>
            </a:fld>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B30E2960-10A2-4401-9AF9-204FB45AF4A1}" type="slidenum">
              <a:rPr lang="en-US" altLang="en-US"/>
              <a:pPr>
                <a:defRPr/>
              </a:pPr>
              <a:t>‹#›</a:t>
            </a:fld>
            <a:endParaRPr lang="en-US" altLang="en-US"/>
          </a:p>
        </p:txBody>
      </p:sp>
    </p:spTree>
    <p:extLst>
      <p:ext uri="{BB962C8B-B14F-4D97-AF65-F5344CB8AC3E}">
        <p14:creationId xmlns:p14="http://schemas.microsoft.com/office/powerpoint/2010/main" val="27152082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F0BA748-413C-4261-8AE2-A03B0669055A}" type="slidenum">
              <a:rPr lang="en-US"/>
              <a:pPr>
                <a:defRPr/>
              </a:pPr>
              <a:t>‹#›</a:t>
            </a:fld>
            <a:endParaRPr lang="en-US"/>
          </a:p>
        </p:txBody>
      </p:sp>
    </p:spTree>
    <p:extLst>
      <p:ext uri="{BB962C8B-B14F-4D97-AF65-F5344CB8AC3E}">
        <p14:creationId xmlns:p14="http://schemas.microsoft.com/office/powerpoint/2010/main" val="3910861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0AD179F-4F28-412D-9A34-A982EF37A552}" type="slidenum">
              <a:rPr lang="en-US"/>
              <a:pPr>
                <a:defRPr/>
              </a:pPr>
              <a:t>‹#›</a:t>
            </a:fld>
            <a:endParaRPr lang="en-US"/>
          </a:p>
        </p:txBody>
      </p:sp>
    </p:spTree>
    <p:extLst>
      <p:ext uri="{BB962C8B-B14F-4D97-AF65-F5344CB8AC3E}">
        <p14:creationId xmlns:p14="http://schemas.microsoft.com/office/powerpoint/2010/main" val="6075675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A6EA7B7-10CF-41C9-A680-5A4A75A40625}" type="slidenum">
              <a:rPr lang="en-US"/>
              <a:pPr>
                <a:defRPr/>
              </a:pPr>
              <a:t>‹#›</a:t>
            </a:fld>
            <a:endParaRPr lang="en-US"/>
          </a:p>
        </p:txBody>
      </p:sp>
    </p:spTree>
    <p:extLst>
      <p:ext uri="{BB962C8B-B14F-4D97-AF65-F5344CB8AC3E}">
        <p14:creationId xmlns:p14="http://schemas.microsoft.com/office/powerpoint/2010/main" val="26695665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7D10EE1-8393-46DF-B089-175C14E26F5A}" type="slidenum">
              <a:rPr lang="en-US"/>
              <a:pPr>
                <a:defRPr/>
              </a:pPr>
              <a:t>‹#›</a:t>
            </a:fld>
            <a:endParaRPr lang="en-US"/>
          </a:p>
        </p:txBody>
      </p:sp>
    </p:spTree>
    <p:extLst>
      <p:ext uri="{BB962C8B-B14F-4D97-AF65-F5344CB8AC3E}">
        <p14:creationId xmlns:p14="http://schemas.microsoft.com/office/powerpoint/2010/main" val="2697771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29A1FDE-43EF-468A-B06B-AD72037856C2}" type="slidenum">
              <a:rPr lang="en-US"/>
              <a:pPr>
                <a:defRPr/>
              </a:pPr>
              <a:t>‹#›</a:t>
            </a:fld>
            <a:endParaRPr lang="en-US"/>
          </a:p>
        </p:txBody>
      </p:sp>
    </p:spTree>
    <p:extLst>
      <p:ext uri="{BB962C8B-B14F-4D97-AF65-F5344CB8AC3E}">
        <p14:creationId xmlns:p14="http://schemas.microsoft.com/office/powerpoint/2010/main" val="2590827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D26B037-80EF-42EF-B016-054FF12054FB}" type="slidenum">
              <a:rPr lang="en-US"/>
              <a:pPr>
                <a:defRPr/>
              </a:pPr>
              <a:t>‹#›</a:t>
            </a:fld>
            <a:endParaRPr lang="en-US"/>
          </a:p>
        </p:txBody>
      </p:sp>
    </p:spTree>
    <p:extLst>
      <p:ext uri="{BB962C8B-B14F-4D97-AF65-F5344CB8AC3E}">
        <p14:creationId xmlns:p14="http://schemas.microsoft.com/office/powerpoint/2010/main" val="3283887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364E663-E03F-4CEA-9918-D9EDDAC3B66D}" type="slidenum">
              <a:rPr lang="en-US"/>
              <a:pPr>
                <a:defRPr/>
              </a:pPr>
              <a:t>‹#›</a:t>
            </a:fld>
            <a:endParaRPr lang="en-US"/>
          </a:p>
        </p:txBody>
      </p:sp>
    </p:spTree>
    <p:extLst>
      <p:ext uri="{BB962C8B-B14F-4D97-AF65-F5344CB8AC3E}">
        <p14:creationId xmlns:p14="http://schemas.microsoft.com/office/powerpoint/2010/main" val="1356351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77DC33-14C9-46E8-AD41-6D6BA292C664}" type="datetimeFigureOut">
              <a:rPr lang="en-US" smtClean="0"/>
              <a:t>3/23/2021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DFEE3A-FD9F-4C94-9AC8-09D2B03DC5B8}" type="slidenum">
              <a:rPr lang="en-US" smtClean="0"/>
              <a:t>‹#›</a:t>
            </a:fld>
            <a:endParaRPr lang="en-US"/>
          </a:p>
        </p:txBody>
      </p:sp>
    </p:spTree>
    <p:extLst>
      <p:ext uri="{BB962C8B-B14F-4D97-AF65-F5344CB8AC3E}">
        <p14:creationId xmlns:p14="http://schemas.microsoft.com/office/powerpoint/2010/main" val="28054920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9448A0F-BDC7-4BA8-974E-9215E09AC5DD}" type="slidenum">
              <a:rPr lang="en-US"/>
              <a:pPr>
                <a:defRPr/>
              </a:pPr>
              <a:t>‹#›</a:t>
            </a:fld>
            <a:endParaRPr lang="en-US"/>
          </a:p>
        </p:txBody>
      </p:sp>
    </p:spTree>
    <p:extLst>
      <p:ext uri="{BB962C8B-B14F-4D97-AF65-F5344CB8AC3E}">
        <p14:creationId xmlns:p14="http://schemas.microsoft.com/office/powerpoint/2010/main" val="12118705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F1A5CA-8FEA-4DA9-B423-EAC3E68EB0CD}" type="slidenum">
              <a:rPr lang="en-US"/>
              <a:pPr>
                <a:defRPr/>
              </a:pPr>
              <a:t>‹#›</a:t>
            </a:fld>
            <a:endParaRPr lang="en-US"/>
          </a:p>
        </p:txBody>
      </p:sp>
    </p:spTree>
    <p:extLst>
      <p:ext uri="{BB962C8B-B14F-4D97-AF65-F5344CB8AC3E}">
        <p14:creationId xmlns:p14="http://schemas.microsoft.com/office/powerpoint/2010/main" val="9050570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E0817C5-5E2B-4001-88E2-6B922366DEE1}" type="slidenum">
              <a:rPr lang="en-US"/>
              <a:pPr>
                <a:defRPr/>
              </a:pPr>
              <a:t>‹#›</a:t>
            </a:fld>
            <a:endParaRPr lang="en-US"/>
          </a:p>
        </p:txBody>
      </p:sp>
    </p:spTree>
    <p:extLst>
      <p:ext uri="{BB962C8B-B14F-4D97-AF65-F5344CB8AC3E}">
        <p14:creationId xmlns:p14="http://schemas.microsoft.com/office/powerpoint/2010/main" val="38737594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ltGray">
          <a:xfrm>
            <a:off x="0" y="0"/>
            <a:ext cx="1100667" cy="6858000"/>
          </a:xfrm>
          <a:prstGeom prst="rect">
            <a:avLst/>
          </a:prstGeom>
          <a:solidFill>
            <a:schemeClr val="tx2">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kumimoji="1" lang="en-US">
              <a:solidFill>
                <a:srgbClr val="FFFFFF"/>
              </a:solidFill>
              <a:cs typeface="Arial" pitchFamily="34" charset="0"/>
            </a:endParaRPr>
          </a:p>
        </p:txBody>
      </p:sp>
      <p:sp>
        <p:nvSpPr>
          <p:cNvPr id="5" name="Rectangle 8"/>
          <p:cNvSpPr>
            <a:spLocks noChangeArrowheads="1"/>
          </p:cNvSpPr>
          <p:nvPr/>
        </p:nvSpPr>
        <p:spPr bwMode="ltGray">
          <a:xfrm>
            <a:off x="1" y="3543300"/>
            <a:ext cx="4457700" cy="122238"/>
          </a:xfrm>
          <a:prstGeom prst="rect">
            <a:avLst/>
          </a:prstGeom>
          <a:solidFill>
            <a:schemeClr val="bg2">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kumimoji="1" lang="en-US">
              <a:solidFill>
                <a:srgbClr val="FFFFFF"/>
              </a:solidFill>
              <a:cs typeface="Arial" pitchFamily="34" charset="0"/>
            </a:endParaRPr>
          </a:p>
        </p:txBody>
      </p:sp>
      <p:sp>
        <p:nvSpPr>
          <p:cNvPr id="13315" name="Rectangle 3"/>
          <p:cNvSpPr>
            <a:spLocks noGrp="1" noChangeArrowheads="1"/>
          </p:cNvSpPr>
          <p:nvPr>
            <p:ph type="ctrTitle"/>
          </p:nvPr>
        </p:nvSpPr>
        <p:spPr>
          <a:xfrm>
            <a:off x="1320800" y="1171576"/>
            <a:ext cx="9956800" cy="2105025"/>
          </a:xfrm>
        </p:spPr>
        <p:txBody>
          <a:bodyPr>
            <a:spAutoFit/>
          </a:bodyPr>
          <a:lstStyle>
            <a:lvl1pPr>
              <a:defRPr sz="6600">
                <a:solidFill>
                  <a:srgbClr val="CCFFFF"/>
                </a:solidFill>
              </a:defRPr>
            </a:lvl1pPr>
          </a:lstStyle>
          <a:p>
            <a:r>
              <a:rPr lang="en-US"/>
              <a:t>Click to edit Master title style</a:t>
            </a:r>
          </a:p>
        </p:txBody>
      </p:sp>
      <p:sp>
        <p:nvSpPr>
          <p:cNvPr id="13316" name="Rectangle 4"/>
          <p:cNvSpPr>
            <a:spLocks noGrp="1" noChangeArrowheads="1"/>
          </p:cNvSpPr>
          <p:nvPr>
            <p:ph type="subTitle" idx="1"/>
          </p:nvPr>
        </p:nvSpPr>
        <p:spPr>
          <a:xfrm>
            <a:off x="1930400" y="3886200"/>
            <a:ext cx="8534400" cy="1752600"/>
          </a:xfrm>
        </p:spPr>
        <p:txBody>
          <a:bodyPr/>
          <a:lstStyle>
            <a:lvl1pPr marL="0" indent="0" algn="ctr">
              <a:buFont typeface="Wingdings" pitchFamily="2" charset="2"/>
              <a:buNone/>
              <a:defRPr sz="4000">
                <a:solidFill>
                  <a:srgbClr val="CCECFF"/>
                </a:solidFill>
              </a:defRPr>
            </a:lvl1pPr>
          </a:lstStyle>
          <a:p>
            <a:r>
              <a:rPr lang="en-US"/>
              <a:t>Click to edit Master subtitle style</a:t>
            </a:r>
          </a:p>
        </p:txBody>
      </p:sp>
      <p:sp>
        <p:nvSpPr>
          <p:cNvPr id="6" name="Rectangle 5"/>
          <p:cNvSpPr>
            <a:spLocks noGrp="1" noChangeArrowheads="1"/>
          </p:cNvSpPr>
          <p:nvPr>
            <p:ph type="dt" sz="half" idx="10"/>
          </p:nvPr>
        </p:nvSpPr>
        <p:spPr>
          <a:xfrm>
            <a:off x="1117600" y="6248400"/>
            <a:ext cx="2336800" cy="457200"/>
          </a:xfrm>
        </p:spPr>
        <p:txBody>
          <a:bodyPr/>
          <a:lstStyle>
            <a:lvl1pPr eaLnBrk="0" hangingPunct="0">
              <a:defRPr>
                <a:solidFill>
                  <a:srgbClr val="CCECFF"/>
                </a:solidFill>
              </a:defRPr>
            </a:lvl1pPr>
          </a:lstStyle>
          <a:p>
            <a:pPr>
              <a:defRPr/>
            </a:pPr>
            <a:fld id="{48E9F461-5743-489D-A7AD-BC4D781027D9}" type="datetimeFigureOut">
              <a:rPr lang="en-US"/>
              <a:pPr>
                <a:defRPr/>
              </a:pPr>
              <a:t>3/23/2021</a:t>
            </a:fld>
            <a:endParaRPr lang="en-US" dirty="0"/>
          </a:p>
        </p:txBody>
      </p:sp>
      <p:sp>
        <p:nvSpPr>
          <p:cNvPr id="7" name="Rectangle 6"/>
          <p:cNvSpPr>
            <a:spLocks noGrp="1" noChangeArrowheads="1"/>
          </p:cNvSpPr>
          <p:nvPr>
            <p:ph type="ftr" sz="quarter" idx="11"/>
          </p:nvPr>
        </p:nvSpPr>
        <p:spPr>
          <a:xfrm>
            <a:off x="4368800" y="6248400"/>
            <a:ext cx="3860800" cy="457200"/>
          </a:xfrm>
        </p:spPr>
        <p:txBody>
          <a:bodyPr/>
          <a:lstStyle>
            <a:lvl1pPr eaLnBrk="0" hangingPunct="0">
              <a:defRPr>
                <a:solidFill>
                  <a:srgbClr val="CCECFF"/>
                </a:solidFill>
              </a:defRPr>
            </a:lvl1pPr>
          </a:lstStyle>
          <a:p>
            <a:pPr>
              <a:defRPr/>
            </a:pPr>
            <a:endParaRPr lang="en-US"/>
          </a:p>
        </p:txBody>
      </p:sp>
      <p:sp>
        <p:nvSpPr>
          <p:cNvPr id="8" name="Rectangle 7"/>
          <p:cNvSpPr>
            <a:spLocks noGrp="1" noChangeArrowheads="1"/>
          </p:cNvSpPr>
          <p:nvPr>
            <p:ph type="sldNum" sz="quarter" idx="12"/>
          </p:nvPr>
        </p:nvSpPr>
        <p:spPr>
          <a:xfrm>
            <a:off x="9245600" y="6248400"/>
            <a:ext cx="2540000" cy="457200"/>
          </a:xfrm>
        </p:spPr>
        <p:txBody>
          <a:bodyPr/>
          <a:lstStyle>
            <a:lvl1pPr eaLnBrk="0" hangingPunct="0">
              <a:defRPr>
                <a:solidFill>
                  <a:srgbClr val="CCECFF"/>
                </a:solidFill>
              </a:defRPr>
            </a:lvl1pPr>
          </a:lstStyle>
          <a:p>
            <a:pPr>
              <a:defRPr/>
            </a:pPr>
            <a:fld id="{82C5165E-F117-4D03-811C-9B245FCB04CE}" type="slidenum">
              <a:rPr lang="en-US"/>
              <a:pPr>
                <a:defRPr/>
              </a:pPr>
              <a:t>‹#›</a:t>
            </a:fld>
            <a:endParaRPr lang="en-US" dirty="0"/>
          </a:p>
        </p:txBody>
      </p:sp>
    </p:spTree>
    <p:extLst>
      <p:ext uri="{BB962C8B-B14F-4D97-AF65-F5344CB8AC3E}">
        <p14:creationId xmlns:p14="http://schemas.microsoft.com/office/powerpoint/2010/main" val="36219574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fld id="{979DE5FA-C61D-4410-9D3D-629F9495869A}" type="datetimeFigureOut">
              <a:rPr lang="en-US"/>
              <a:pPr>
                <a:defRPr/>
              </a:pPr>
              <a:t>3/23/2021</a:t>
            </a:fld>
            <a:endParaRPr lang="en-US" dirty="0"/>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9D45956E-FD15-438D-A53A-500144C31DAD}" type="slidenum">
              <a:rPr lang="en-US"/>
              <a:pPr>
                <a:defRPr/>
              </a:pPr>
              <a:t>‹#›</a:t>
            </a:fld>
            <a:endParaRPr lang="en-US" dirty="0"/>
          </a:p>
        </p:txBody>
      </p:sp>
    </p:spTree>
    <p:extLst>
      <p:ext uri="{BB962C8B-B14F-4D97-AF65-F5344CB8AC3E}">
        <p14:creationId xmlns:p14="http://schemas.microsoft.com/office/powerpoint/2010/main" val="34157520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0" hangingPunct="0">
              <a:defRPr/>
            </a:lvl1pPr>
          </a:lstStyle>
          <a:p>
            <a:pPr>
              <a:defRPr/>
            </a:pPr>
            <a:fld id="{B2738240-CDC7-48AD-BFCF-15550D746BEF}" type="datetimeFigureOut">
              <a:rPr lang="en-US"/>
              <a:pPr>
                <a:defRPr/>
              </a:pPr>
              <a:t>3/23/2021</a:t>
            </a:fld>
            <a:endParaRPr lang="en-US" dirty="0"/>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1CCA730F-0710-4B06-AD06-C59278278748}" type="slidenum">
              <a:rPr lang="en-US"/>
              <a:pPr>
                <a:defRPr/>
              </a:pPr>
              <a:t>‹#›</a:t>
            </a:fld>
            <a:endParaRPr lang="en-US" dirty="0"/>
          </a:p>
        </p:txBody>
      </p:sp>
    </p:spTree>
    <p:extLst>
      <p:ext uri="{BB962C8B-B14F-4D97-AF65-F5344CB8AC3E}">
        <p14:creationId xmlns:p14="http://schemas.microsoft.com/office/powerpoint/2010/main" val="25582448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0" hangingPunct="0">
              <a:defRPr/>
            </a:lvl1pPr>
          </a:lstStyle>
          <a:p>
            <a:pPr>
              <a:defRPr/>
            </a:pPr>
            <a:fld id="{3FDFBB0A-0E5A-4F7A-ACD6-9F856FB26D32}" type="datetimeFigureOut">
              <a:rPr lang="en-US"/>
              <a:pPr>
                <a:defRPr/>
              </a:pPr>
              <a:t>3/23/2021</a:t>
            </a:fld>
            <a:endParaRPr lang="en-US" dirty="0"/>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vl1pPr>
          </a:lstStyle>
          <a:p>
            <a:pPr>
              <a:defRPr/>
            </a:pPr>
            <a:fld id="{2F7B02A0-6D00-4459-96D6-9269E04401C2}" type="slidenum">
              <a:rPr lang="en-US"/>
              <a:pPr>
                <a:defRPr/>
              </a:pPr>
              <a:t>‹#›</a:t>
            </a:fld>
            <a:endParaRPr lang="en-US" dirty="0"/>
          </a:p>
        </p:txBody>
      </p:sp>
    </p:spTree>
    <p:extLst>
      <p:ext uri="{BB962C8B-B14F-4D97-AF65-F5344CB8AC3E}">
        <p14:creationId xmlns:p14="http://schemas.microsoft.com/office/powerpoint/2010/main" val="9682977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0" hangingPunct="0">
              <a:defRPr/>
            </a:lvl1pPr>
          </a:lstStyle>
          <a:p>
            <a:pPr>
              <a:defRPr/>
            </a:pPr>
            <a:fld id="{37049F5B-BFD3-40D6-B8BD-FCC858610944}" type="datetimeFigureOut">
              <a:rPr lang="en-US"/>
              <a:pPr>
                <a:defRPr/>
              </a:pPr>
              <a:t>3/23/2021</a:t>
            </a:fld>
            <a:endParaRPr lang="en-US" dirty="0"/>
          </a:p>
        </p:txBody>
      </p:sp>
      <p:sp>
        <p:nvSpPr>
          <p:cNvPr id="8"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a:lvl1pPr>
          </a:lstStyle>
          <a:p>
            <a:pPr>
              <a:defRPr/>
            </a:pPr>
            <a:fld id="{A27CAA3A-4B19-4D30-9133-D450B570B607}" type="slidenum">
              <a:rPr lang="en-US"/>
              <a:pPr>
                <a:defRPr/>
              </a:pPr>
              <a:t>‹#›</a:t>
            </a:fld>
            <a:endParaRPr lang="en-US" dirty="0"/>
          </a:p>
        </p:txBody>
      </p:sp>
    </p:spTree>
    <p:extLst>
      <p:ext uri="{BB962C8B-B14F-4D97-AF65-F5344CB8AC3E}">
        <p14:creationId xmlns:p14="http://schemas.microsoft.com/office/powerpoint/2010/main" val="3189676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0" hangingPunct="0">
              <a:defRPr/>
            </a:lvl1pPr>
          </a:lstStyle>
          <a:p>
            <a:pPr>
              <a:defRPr/>
            </a:pPr>
            <a:fld id="{075DC069-1332-4C79-B7F1-E7FCA163F577}" type="datetimeFigureOut">
              <a:rPr lang="en-US"/>
              <a:pPr>
                <a:defRPr/>
              </a:pPr>
              <a:t>3/23/2021</a:t>
            </a:fld>
            <a:endParaRPr lang="en-US" dirty="0"/>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a:lvl1pPr>
          </a:lstStyle>
          <a:p>
            <a:pPr>
              <a:defRPr/>
            </a:pPr>
            <a:fld id="{52184981-B7D0-49A2-9711-DF692748279D}" type="slidenum">
              <a:rPr lang="en-US"/>
              <a:pPr>
                <a:defRPr/>
              </a:pPr>
              <a:t>‹#›</a:t>
            </a:fld>
            <a:endParaRPr lang="en-US" dirty="0"/>
          </a:p>
        </p:txBody>
      </p:sp>
    </p:spTree>
    <p:extLst>
      <p:ext uri="{BB962C8B-B14F-4D97-AF65-F5344CB8AC3E}">
        <p14:creationId xmlns:p14="http://schemas.microsoft.com/office/powerpoint/2010/main" val="38369587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vl1pPr>
          </a:lstStyle>
          <a:p>
            <a:pPr>
              <a:defRPr/>
            </a:pPr>
            <a:fld id="{8EA31CCE-0A78-41DB-AC9A-7FBE2894296C}" type="datetimeFigureOut">
              <a:rPr lang="en-US"/>
              <a:pPr>
                <a:defRPr/>
              </a:pPr>
              <a:t>3/23/2021</a:t>
            </a:fld>
            <a:endParaRPr lang="en-US" dirty="0"/>
          </a:p>
        </p:txBody>
      </p:sp>
      <p:sp>
        <p:nvSpPr>
          <p:cNvPr id="3"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a:lvl1pPr>
          </a:lstStyle>
          <a:p>
            <a:pPr>
              <a:defRPr/>
            </a:pPr>
            <a:fld id="{70421FB4-8BDF-4713-931D-582558507D30}" type="slidenum">
              <a:rPr lang="en-US"/>
              <a:pPr>
                <a:defRPr/>
              </a:pPr>
              <a:t>‹#›</a:t>
            </a:fld>
            <a:endParaRPr lang="en-US" dirty="0"/>
          </a:p>
        </p:txBody>
      </p:sp>
    </p:spTree>
    <p:extLst>
      <p:ext uri="{BB962C8B-B14F-4D97-AF65-F5344CB8AC3E}">
        <p14:creationId xmlns:p14="http://schemas.microsoft.com/office/powerpoint/2010/main" val="3146541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77DC33-14C9-46E8-AD41-6D6BA292C664}" type="datetimeFigureOut">
              <a:rPr lang="en-US" smtClean="0"/>
              <a:t>3/23/2021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DFEE3A-FD9F-4C94-9AC8-09D2B03DC5B8}" type="slidenum">
              <a:rPr lang="en-US" smtClean="0"/>
              <a:t>‹#›</a:t>
            </a:fld>
            <a:endParaRPr lang="en-US"/>
          </a:p>
        </p:txBody>
      </p:sp>
    </p:spTree>
    <p:extLst>
      <p:ext uri="{BB962C8B-B14F-4D97-AF65-F5344CB8AC3E}">
        <p14:creationId xmlns:p14="http://schemas.microsoft.com/office/powerpoint/2010/main" val="1003067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fld id="{73E5E172-0D9A-4533-AD22-EBF6DBAEA758}" type="datetimeFigureOut">
              <a:rPr lang="en-US"/>
              <a:pPr>
                <a:defRPr/>
              </a:pPr>
              <a:t>3/23/2021</a:t>
            </a:fld>
            <a:endParaRPr lang="en-US" dirty="0"/>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vl1pPr>
          </a:lstStyle>
          <a:p>
            <a:pPr>
              <a:defRPr/>
            </a:pPr>
            <a:fld id="{45062F28-F11E-4ED5-84E9-9FCE43C2D440}" type="slidenum">
              <a:rPr lang="en-US"/>
              <a:pPr>
                <a:defRPr/>
              </a:pPr>
              <a:t>‹#›</a:t>
            </a:fld>
            <a:endParaRPr lang="en-US" dirty="0"/>
          </a:p>
        </p:txBody>
      </p:sp>
    </p:spTree>
    <p:extLst>
      <p:ext uri="{BB962C8B-B14F-4D97-AF65-F5344CB8AC3E}">
        <p14:creationId xmlns:p14="http://schemas.microsoft.com/office/powerpoint/2010/main" val="3748705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fld id="{C95A2134-124F-43A5-9517-18FCB04400C4}" type="datetimeFigureOut">
              <a:rPr lang="en-US"/>
              <a:pPr>
                <a:defRPr/>
              </a:pPr>
              <a:t>3/23/2021</a:t>
            </a:fld>
            <a:endParaRPr lang="en-US" dirty="0"/>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vl1pPr>
          </a:lstStyle>
          <a:p>
            <a:pPr>
              <a:defRPr/>
            </a:pPr>
            <a:fld id="{F3FF72C7-F1E7-4862-B1E1-BDE1FCA19F8D}" type="slidenum">
              <a:rPr lang="en-US"/>
              <a:pPr>
                <a:defRPr/>
              </a:pPr>
              <a:t>‹#›</a:t>
            </a:fld>
            <a:endParaRPr lang="en-US" dirty="0"/>
          </a:p>
        </p:txBody>
      </p:sp>
    </p:spTree>
    <p:extLst>
      <p:ext uri="{BB962C8B-B14F-4D97-AF65-F5344CB8AC3E}">
        <p14:creationId xmlns:p14="http://schemas.microsoft.com/office/powerpoint/2010/main" val="42328831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fld id="{989E8043-DA80-4415-81F3-BE8B6ACFFCC5}" type="datetimeFigureOut">
              <a:rPr lang="en-US"/>
              <a:pPr>
                <a:defRPr/>
              </a:pPr>
              <a:t>3/23/2021</a:t>
            </a:fld>
            <a:endParaRPr lang="en-US" dirty="0"/>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407EF29E-8080-49E7-8FC6-48D3C85B37F7}" type="slidenum">
              <a:rPr lang="en-US"/>
              <a:pPr>
                <a:defRPr/>
              </a:pPr>
              <a:t>‹#›</a:t>
            </a:fld>
            <a:endParaRPr lang="en-US" dirty="0"/>
          </a:p>
        </p:txBody>
      </p:sp>
    </p:spTree>
    <p:extLst>
      <p:ext uri="{BB962C8B-B14F-4D97-AF65-F5344CB8AC3E}">
        <p14:creationId xmlns:p14="http://schemas.microsoft.com/office/powerpoint/2010/main" val="358112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34400" y="457200"/>
            <a:ext cx="27432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457200"/>
            <a:ext cx="80264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fld id="{1C82B01E-42D1-48C7-9714-83BA72D0309E}" type="datetimeFigureOut">
              <a:rPr lang="en-US"/>
              <a:pPr>
                <a:defRPr/>
              </a:pPr>
              <a:t>3/23/2021</a:t>
            </a:fld>
            <a:endParaRPr lang="en-US" dirty="0"/>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FB8A99FF-7390-4F94-BA77-02330704B0B0}" type="slidenum">
              <a:rPr lang="en-US"/>
              <a:pPr>
                <a:defRPr/>
              </a:pPr>
              <a:t>‹#›</a:t>
            </a:fld>
            <a:endParaRPr lang="en-US" dirty="0"/>
          </a:p>
        </p:txBody>
      </p:sp>
    </p:spTree>
    <p:extLst>
      <p:ext uri="{BB962C8B-B14F-4D97-AF65-F5344CB8AC3E}">
        <p14:creationId xmlns:p14="http://schemas.microsoft.com/office/powerpoint/2010/main" val="15129564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7AB09FD7-CB4A-4DCE-B1AF-8CDC353FAC87}" type="datetimeFigureOut">
              <a:rPr lang="en-US"/>
              <a:pPr>
                <a:defRPr/>
              </a:pPr>
              <a:t>3/23/2021</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21023751-FEE1-48F1-B1DB-8B2AEFC8944D}" type="slidenum">
              <a:rPr lang="en-US"/>
              <a:pPr>
                <a:defRPr/>
              </a:pPr>
              <a:t>‹#›</a:t>
            </a:fld>
            <a:endParaRPr lang="en-US"/>
          </a:p>
        </p:txBody>
      </p:sp>
    </p:spTree>
    <p:extLst>
      <p:ext uri="{BB962C8B-B14F-4D97-AF65-F5344CB8AC3E}">
        <p14:creationId xmlns:p14="http://schemas.microsoft.com/office/powerpoint/2010/main" val="1369302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0879DDD-BE57-4CF4-A523-97C1939864B0}" type="datetimeFigureOut">
              <a:rPr lang="en-US"/>
              <a:pPr>
                <a:defRPr/>
              </a:pPr>
              <a:t>3/23/2021</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7FAA65BC-C8B9-4618-8674-276DC0105682}" type="slidenum">
              <a:rPr lang="en-US"/>
              <a:pPr>
                <a:defRPr/>
              </a:pPr>
              <a:t>‹#›</a:t>
            </a:fld>
            <a:endParaRPr lang="en-US"/>
          </a:p>
        </p:txBody>
      </p:sp>
    </p:spTree>
    <p:extLst>
      <p:ext uri="{BB962C8B-B14F-4D97-AF65-F5344CB8AC3E}">
        <p14:creationId xmlns:p14="http://schemas.microsoft.com/office/powerpoint/2010/main" val="40628365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F75CA93-4754-4807-8A56-13DB0493AB95}" type="datetimeFigureOut">
              <a:rPr lang="en-US"/>
              <a:pPr>
                <a:defRPr/>
              </a:pPr>
              <a:t>3/23/2021</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3D2EE49-B4C6-4225-BA25-49B0E6E6F91F}" type="slidenum">
              <a:rPr lang="en-US"/>
              <a:pPr>
                <a:defRPr/>
              </a:pPr>
              <a:t>‹#›</a:t>
            </a:fld>
            <a:endParaRPr lang="en-US"/>
          </a:p>
        </p:txBody>
      </p:sp>
    </p:spTree>
    <p:extLst>
      <p:ext uri="{BB962C8B-B14F-4D97-AF65-F5344CB8AC3E}">
        <p14:creationId xmlns:p14="http://schemas.microsoft.com/office/powerpoint/2010/main" val="34956059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478AC4C-230A-46B1-9B8B-2CB0CBECDCFA}" type="datetimeFigureOut">
              <a:rPr lang="en-US"/>
              <a:pPr>
                <a:defRPr/>
              </a:pPr>
              <a:t>3/23/2021</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6C7EEA3A-A1B6-4740-A4F2-00FB52EF5FFD}" type="slidenum">
              <a:rPr lang="en-US"/>
              <a:pPr>
                <a:defRPr/>
              </a:pPr>
              <a:t>‹#›</a:t>
            </a:fld>
            <a:endParaRPr lang="en-US"/>
          </a:p>
        </p:txBody>
      </p:sp>
    </p:spTree>
    <p:extLst>
      <p:ext uri="{BB962C8B-B14F-4D97-AF65-F5344CB8AC3E}">
        <p14:creationId xmlns:p14="http://schemas.microsoft.com/office/powerpoint/2010/main" val="16167165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DC9D0D3-C6D0-4343-B5EF-F7BA1DFF686A}" type="datetimeFigureOut">
              <a:rPr lang="en-US"/>
              <a:pPr>
                <a:defRPr/>
              </a:pPr>
              <a:t>3/23/2021</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D87EBF3C-267D-431B-AE21-A689D7D14571}" type="slidenum">
              <a:rPr lang="en-US"/>
              <a:pPr>
                <a:defRPr/>
              </a:pPr>
              <a:t>‹#›</a:t>
            </a:fld>
            <a:endParaRPr lang="en-US"/>
          </a:p>
        </p:txBody>
      </p:sp>
    </p:spTree>
    <p:extLst>
      <p:ext uri="{BB962C8B-B14F-4D97-AF65-F5344CB8AC3E}">
        <p14:creationId xmlns:p14="http://schemas.microsoft.com/office/powerpoint/2010/main" val="7597686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7F9EBE4F-894A-456D-BF09-8F2B4691E451}" type="datetimeFigureOut">
              <a:rPr lang="en-US"/>
              <a:pPr>
                <a:defRPr/>
              </a:pPr>
              <a:t>3/23/2021</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EAFA1114-3173-4A9B-8A26-0093B0D7EF3D}" type="slidenum">
              <a:rPr lang="en-US"/>
              <a:pPr>
                <a:defRPr/>
              </a:pPr>
              <a:t>‹#›</a:t>
            </a:fld>
            <a:endParaRPr lang="en-US"/>
          </a:p>
        </p:txBody>
      </p:sp>
    </p:spTree>
    <p:extLst>
      <p:ext uri="{BB962C8B-B14F-4D97-AF65-F5344CB8AC3E}">
        <p14:creationId xmlns:p14="http://schemas.microsoft.com/office/powerpoint/2010/main" val="186810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577DC33-14C9-46E8-AD41-6D6BA292C664}" type="datetimeFigureOut">
              <a:rPr lang="en-US" smtClean="0"/>
              <a:t>3/23/2021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DFEE3A-FD9F-4C94-9AC8-09D2B03DC5B8}" type="slidenum">
              <a:rPr lang="en-US" smtClean="0"/>
              <a:t>‹#›</a:t>
            </a:fld>
            <a:endParaRPr lang="en-US"/>
          </a:p>
        </p:txBody>
      </p:sp>
    </p:spTree>
    <p:extLst>
      <p:ext uri="{BB962C8B-B14F-4D97-AF65-F5344CB8AC3E}">
        <p14:creationId xmlns:p14="http://schemas.microsoft.com/office/powerpoint/2010/main" val="41985513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B6303D66-A1A6-4113-A751-40700E479911}" type="datetimeFigureOut">
              <a:rPr lang="en-US"/>
              <a:pPr>
                <a:defRPr/>
              </a:pPr>
              <a:t>3/23/2021</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3A4A8BAE-A818-4CCA-A9B1-FB2AF6235F48}" type="slidenum">
              <a:rPr lang="en-US"/>
              <a:pPr>
                <a:defRPr/>
              </a:pPr>
              <a:t>‹#›</a:t>
            </a:fld>
            <a:endParaRPr lang="en-US"/>
          </a:p>
        </p:txBody>
      </p:sp>
    </p:spTree>
    <p:extLst>
      <p:ext uri="{BB962C8B-B14F-4D97-AF65-F5344CB8AC3E}">
        <p14:creationId xmlns:p14="http://schemas.microsoft.com/office/powerpoint/2010/main" val="38694585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D7F4FABF-D960-4481-BB9B-5678EEC4C03A}" type="datetimeFigureOut">
              <a:rPr lang="en-US"/>
              <a:pPr>
                <a:defRPr/>
              </a:pPr>
              <a:t>3/23/2021</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194FED7F-C6AB-4516-BCDE-F93F94EABA21}" type="slidenum">
              <a:rPr lang="en-US"/>
              <a:pPr>
                <a:defRPr/>
              </a:pPr>
              <a:t>‹#›</a:t>
            </a:fld>
            <a:endParaRPr lang="en-US"/>
          </a:p>
        </p:txBody>
      </p:sp>
    </p:spTree>
    <p:extLst>
      <p:ext uri="{BB962C8B-B14F-4D97-AF65-F5344CB8AC3E}">
        <p14:creationId xmlns:p14="http://schemas.microsoft.com/office/powerpoint/2010/main" val="37384597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60B5578-A622-4AD4-A828-5AB5401A226B}" type="datetimeFigureOut">
              <a:rPr lang="en-US"/>
              <a:pPr>
                <a:defRPr/>
              </a:pPr>
              <a:t>3/23/2021</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FA9A776-845E-4F78-BFEA-A1CB9F574BB3}" type="slidenum">
              <a:rPr lang="en-US"/>
              <a:pPr>
                <a:defRPr/>
              </a:pPr>
              <a:t>‹#›</a:t>
            </a:fld>
            <a:endParaRPr lang="en-US"/>
          </a:p>
        </p:txBody>
      </p:sp>
    </p:spTree>
    <p:extLst>
      <p:ext uri="{BB962C8B-B14F-4D97-AF65-F5344CB8AC3E}">
        <p14:creationId xmlns:p14="http://schemas.microsoft.com/office/powerpoint/2010/main" val="30134406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D90EA289-0B3E-4CBE-84CC-98A5A434D25C}" type="datetimeFigureOut">
              <a:rPr lang="en-US"/>
              <a:pPr>
                <a:defRPr/>
              </a:pPr>
              <a:t>3/23/2021</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0FEA1931-3B6D-4F11-9CA1-7208F31FD5A9}" type="slidenum">
              <a:rPr lang="en-US"/>
              <a:pPr>
                <a:defRPr/>
              </a:pPr>
              <a:t>‹#›</a:t>
            </a:fld>
            <a:endParaRPr lang="en-US"/>
          </a:p>
        </p:txBody>
      </p:sp>
    </p:spTree>
    <p:extLst>
      <p:ext uri="{BB962C8B-B14F-4D97-AF65-F5344CB8AC3E}">
        <p14:creationId xmlns:p14="http://schemas.microsoft.com/office/powerpoint/2010/main" val="6216169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CA39CEFA-355A-46D8-B483-3E4AD274D43C}" type="datetimeFigureOut">
              <a:rPr lang="en-US"/>
              <a:pPr>
                <a:defRPr/>
              </a:pPr>
              <a:t>3/23/2021</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222A8CDE-6987-416C-88E3-2BD085DB5EB5}" type="slidenum">
              <a:rPr lang="en-US"/>
              <a:pPr>
                <a:defRPr/>
              </a:pPr>
              <a:t>‹#›</a:t>
            </a:fld>
            <a:endParaRPr lang="en-US"/>
          </a:p>
        </p:txBody>
      </p:sp>
    </p:spTree>
    <p:extLst>
      <p:ext uri="{BB962C8B-B14F-4D97-AF65-F5344CB8AC3E}">
        <p14:creationId xmlns:p14="http://schemas.microsoft.com/office/powerpoint/2010/main" val="30024225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2488E96-BEBC-4DF5-ADBE-17B0431E47D0}" type="slidenum">
              <a:rPr lang="en-US" smtClean="0"/>
              <a:pPr>
                <a:defRPr/>
              </a:pPr>
              <a:t>‹#›</a:t>
            </a:fld>
            <a:endParaRPr lang="en-US"/>
          </a:p>
        </p:txBody>
      </p:sp>
    </p:spTree>
    <p:extLst>
      <p:ext uri="{BB962C8B-B14F-4D97-AF65-F5344CB8AC3E}">
        <p14:creationId xmlns:p14="http://schemas.microsoft.com/office/powerpoint/2010/main" val="19859577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F0BA748-413C-4261-8AE2-A03B0669055A}" type="slidenum">
              <a:rPr lang="en-US" smtClean="0"/>
              <a:pPr>
                <a:defRPr/>
              </a:pPr>
              <a:t>‹#›</a:t>
            </a:fld>
            <a:endParaRPr lang="en-US"/>
          </a:p>
        </p:txBody>
      </p:sp>
    </p:spTree>
    <p:extLst>
      <p:ext uri="{BB962C8B-B14F-4D97-AF65-F5344CB8AC3E}">
        <p14:creationId xmlns:p14="http://schemas.microsoft.com/office/powerpoint/2010/main" val="7692570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0AD179F-4F28-412D-9A34-A982EF37A552}" type="slidenum">
              <a:rPr lang="en-US" smtClean="0"/>
              <a:pPr>
                <a:defRPr/>
              </a:pPr>
              <a:t>‹#›</a:t>
            </a:fld>
            <a:endParaRPr lang="en-US"/>
          </a:p>
        </p:txBody>
      </p:sp>
    </p:spTree>
    <p:extLst>
      <p:ext uri="{BB962C8B-B14F-4D97-AF65-F5344CB8AC3E}">
        <p14:creationId xmlns:p14="http://schemas.microsoft.com/office/powerpoint/2010/main" val="17076997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A6EA7B7-10CF-41C9-A680-5A4A75A40625}" type="slidenum">
              <a:rPr lang="en-US" smtClean="0"/>
              <a:pPr>
                <a:defRPr/>
              </a:pPr>
              <a:t>‹#›</a:t>
            </a:fld>
            <a:endParaRPr lang="en-US"/>
          </a:p>
        </p:txBody>
      </p:sp>
    </p:spTree>
    <p:extLst>
      <p:ext uri="{BB962C8B-B14F-4D97-AF65-F5344CB8AC3E}">
        <p14:creationId xmlns:p14="http://schemas.microsoft.com/office/powerpoint/2010/main" val="19753385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77D10EE1-8393-46DF-B089-175C14E26F5A}" type="slidenum">
              <a:rPr lang="en-US" smtClean="0"/>
              <a:pPr>
                <a:defRPr/>
              </a:pPr>
              <a:t>‹#›</a:t>
            </a:fld>
            <a:endParaRPr lang="en-US"/>
          </a:p>
        </p:txBody>
      </p:sp>
    </p:spTree>
    <p:extLst>
      <p:ext uri="{BB962C8B-B14F-4D97-AF65-F5344CB8AC3E}">
        <p14:creationId xmlns:p14="http://schemas.microsoft.com/office/powerpoint/2010/main" val="1983960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577DC33-14C9-46E8-AD41-6D6BA292C664}" type="datetimeFigureOut">
              <a:rPr lang="en-US" smtClean="0"/>
              <a:t>3/23/2021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DFEE3A-FD9F-4C94-9AC8-09D2B03DC5B8}" type="slidenum">
              <a:rPr lang="en-US" smtClean="0"/>
              <a:t>‹#›</a:t>
            </a:fld>
            <a:endParaRPr lang="en-US"/>
          </a:p>
        </p:txBody>
      </p:sp>
    </p:spTree>
    <p:extLst>
      <p:ext uri="{BB962C8B-B14F-4D97-AF65-F5344CB8AC3E}">
        <p14:creationId xmlns:p14="http://schemas.microsoft.com/office/powerpoint/2010/main" val="29882505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29A1FDE-43EF-468A-B06B-AD72037856C2}" type="slidenum">
              <a:rPr lang="en-US" smtClean="0"/>
              <a:pPr>
                <a:defRPr/>
              </a:pPr>
              <a:t>‹#›</a:t>
            </a:fld>
            <a:endParaRPr lang="en-US"/>
          </a:p>
        </p:txBody>
      </p:sp>
    </p:spTree>
    <p:extLst>
      <p:ext uri="{BB962C8B-B14F-4D97-AF65-F5344CB8AC3E}">
        <p14:creationId xmlns:p14="http://schemas.microsoft.com/office/powerpoint/2010/main" val="31992661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ED26B037-80EF-42EF-B016-054FF12054FB}" type="slidenum">
              <a:rPr lang="en-US" smtClean="0"/>
              <a:pPr>
                <a:defRPr/>
              </a:pPr>
              <a:t>‹#›</a:t>
            </a:fld>
            <a:endParaRPr lang="en-US"/>
          </a:p>
        </p:txBody>
      </p:sp>
    </p:spTree>
    <p:extLst>
      <p:ext uri="{BB962C8B-B14F-4D97-AF65-F5344CB8AC3E}">
        <p14:creationId xmlns:p14="http://schemas.microsoft.com/office/powerpoint/2010/main" val="18339868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364E663-E03F-4CEA-9918-D9EDDAC3B66D}" type="slidenum">
              <a:rPr lang="en-US" smtClean="0"/>
              <a:pPr>
                <a:defRPr/>
              </a:pPr>
              <a:t>‹#›</a:t>
            </a:fld>
            <a:endParaRPr lang="en-US"/>
          </a:p>
        </p:txBody>
      </p:sp>
    </p:spTree>
    <p:extLst>
      <p:ext uri="{BB962C8B-B14F-4D97-AF65-F5344CB8AC3E}">
        <p14:creationId xmlns:p14="http://schemas.microsoft.com/office/powerpoint/2010/main" val="14520126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9448A0F-BDC7-4BA8-974E-9215E09AC5DD}" type="slidenum">
              <a:rPr lang="en-US" smtClean="0"/>
              <a:pPr>
                <a:defRPr/>
              </a:pPr>
              <a:t>‹#›</a:t>
            </a:fld>
            <a:endParaRPr lang="en-US"/>
          </a:p>
        </p:txBody>
      </p:sp>
    </p:spTree>
    <p:extLst>
      <p:ext uri="{BB962C8B-B14F-4D97-AF65-F5344CB8AC3E}">
        <p14:creationId xmlns:p14="http://schemas.microsoft.com/office/powerpoint/2010/main" val="41169885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4F1A5CA-8FEA-4DA9-B423-EAC3E68EB0CD}" type="slidenum">
              <a:rPr lang="en-US" smtClean="0"/>
              <a:pPr>
                <a:defRPr/>
              </a:pPr>
              <a:t>‹#›</a:t>
            </a:fld>
            <a:endParaRPr lang="en-US"/>
          </a:p>
        </p:txBody>
      </p:sp>
    </p:spTree>
    <p:extLst>
      <p:ext uri="{BB962C8B-B14F-4D97-AF65-F5344CB8AC3E}">
        <p14:creationId xmlns:p14="http://schemas.microsoft.com/office/powerpoint/2010/main" val="25155177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E0817C5-5E2B-4001-88E2-6B922366DEE1}" type="slidenum">
              <a:rPr lang="en-US" smtClean="0"/>
              <a:pPr>
                <a:defRPr/>
              </a:pPr>
              <a:t>‹#›</a:t>
            </a:fld>
            <a:endParaRPr lang="en-US"/>
          </a:p>
        </p:txBody>
      </p:sp>
    </p:spTree>
    <p:extLst>
      <p:ext uri="{BB962C8B-B14F-4D97-AF65-F5344CB8AC3E}">
        <p14:creationId xmlns:p14="http://schemas.microsoft.com/office/powerpoint/2010/main" val="14009991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1288" y="-8468"/>
            <a:ext cx="12226405"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461" y="2404534"/>
            <a:ext cx="776895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461" y="4050835"/>
            <a:ext cx="776895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28DA234-C10F-4672-BC08-DA47597F23CE}" type="datetimeFigureOut">
              <a:rPr lang="en-US" smtClean="0"/>
              <a:t>3/23/2021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261494-7413-4557-86E5-3B77AE2DEF46}" type="slidenum">
              <a:rPr lang="en-US" smtClean="0"/>
              <a:t>‹#›</a:t>
            </a:fld>
            <a:endParaRPr lang="en-US"/>
          </a:p>
        </p:txBody>
      </p:sp>
    </p:spTree>
    <p:extLst>
      <p:ext uri="{BB962C8B-B14F-4D97-AF65-F5344CB8AC3E}">
        <p14:creationId xmlns:p14="http://schemas.microsoft.com/office/powerpoint/2010/main" val="5873897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8DA234-C10F-4672-BC08-DA47597F23CE}" type="datetimeFigureOut">
              <a:rPr lang="en-US" smtClean="0"/>
              <a:t>3/23/2021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261494-7413-4557-86E5-3B77AE2DEF46}" type="slidenum">
              <a:rPr lang="en-US" smtClean="0"/>
              <a:t>‹#›</a:t>
            </a:fld>
            <a:endParaRPr lang="en-US"/>
          </a:p>
        </p:txBody>
      </p:sp>
    </p:spTree>
    <p:extLst>
      <p:ext uri="{BB962C8B-B14F-4D97-AF65-F5344CB8AC3E}">
        <p14:creationId xmlns:p14="http://schemas.microsoft.com/office/powerpoint/2010/main" val="24333639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798" y="2700869"/>
            <a:ext cx="8463620"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12798" y="4527448"/>
            <a:ext cx="8463620"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8DA234-C10F-4672-BC08-DA47597F23CE}" type="datetimeFigureOut">
              <a:rPr lang="en-US" smtClean="0"/>
              <a:t>3/23/2021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261494-7413-4557-86E5-3B77AE2DEF46}" type="slidenum">
              <a:rPr lang="en-US" smtClean="0"/>
              <a:t>‹#›</a:t>
            </a:fld>
            <a:endParaRPr lang="en-US"/>
          </a:p>
        </p:txBody>
      </p:sp>
    </p:spTree>
    <p:extLst>
      <p:ext uri="{BB962C8B-B14F-4D97-AF65-F5344CB8AC3E}">
        <p14:creationId xmlns:p14="http://schemas.microsoft.com/office/powerpoint/2010/main" val="34014540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9"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12801" y="2160589"/>
            <a:ext cx="411747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58939" y="2160590"/>
            <a:ext cx="411748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28DA234-C10F-4672-BC08-DA47597F23CE}" type="datetimeFigureOut">
              <a:rPr lang="en-US" smtClean="0"/>
              <a:t>3/23/2021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261494-7413-4557-86E5-3B77AE2DEF46}" type="slidenum">
              <a:rPr lang="en-US" smtClean="0"/>
              <a:t>‹#›</a:t>
            </a:fld>
            <a:endParaRPr lang="en-US"/>
          </a:p>
        </p:txBody>
      </p:sp>
    </p:spTree>
    <p:extLst>
      <p:ext uri="{BB962C8B-B14F-4D97-AF65-F5344CB8AC3E}">
        <p14:creationId xmlns:p14="http://schemas.microsoft.com/office/powerpoint/2010/main" val="3762387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577DC33-14C9-46E8-AD41-6D6BA292C664}" type="datetimeFigureOut">
              <a:rPr lang="en-US" smtClean="0"/>
              <a:t>3/23/2021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DFEE3A-FD9F-4C94-9AC8-09D2B03DC5B8}" type="slidenum">
              <a:rPr lang="en-US" smtClean="0"/>
              <a:t>‹#›</a:t>
            </a:fld>
            <a:endParaRPr lang="en-US"/>
          </a:p>
        </p:txBody>
      </p:sp>
    </p:spTree>
    <p:extLst>
      <p:ext uri="{BB962C8B-B14F-4D97-AF65-F5344CB8AC3E}">
        <p14:creationId xmlns:p14="http://schemas.microsoft.com/office/powerpoint/2010/main" val="700446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7"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2799" y="2160983"/>
            <a:ext cx="41208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2799" y="2737247"/>
            <a:ext cx="4120896"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55520" y="2160983"/>
            <a:ext cx="41208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55520" y="2737247"/>
            <a:ext cx="4120896"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28DA234-C10F-4672-BC08-DA47597F23CE}" type="datetimeFigureOut">
              <a:rPr lang="en-US" smtClean="0"/>
              <a:t>3/23/2021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261494-7413-4557-86E5-3B77AE2DEF46}" type="slidenum">
              <a:rPr lang="en-US" smtClean="0"/>
              <a:t>‹#›</a:t>
            </a:fld>
            <a:endParaRPr lang="en-US"/>
          </a:p>
        </p:txBody>
      </p:sp>
    </p:spTree>
    <p:extLst>
      <p:ext uri="{BB962C8B-B14F-4D97-AF65-F5344CB8AC3E}">
        <p14:creationId xmlns:p14="http://schemas.microsoft.com/office/powerpoint/2010/main" val="23233764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2799" y="609600"/>
            <a:ext cx="8463619"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28DA234-C10F-4672-BC08-DA47597F23CE}" type="datetimeFigureOut">
              <a:rPr lang="en-US" smtClean="0"/>
              <a:t>3/23/2021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261494-7413-4557-86E5-3B77AE2DEF46}" type="slidenum">
              <a:rPr lang="en-US" smtClean="0"/>
              <a:t>‹#›</a:t>
            </a:fld>
            <a:endParaRPr lang="en-US"/>
          </a:p>
        </p:txBody>
      </p:sp>
    </p:spTree>
    <p:extLst>
      <p:ext uri="{BB962C8B-B14F-4D97-AF65-F5344CB8AC3E}">
        <p14:creationId xmlns:p14="http://schemas.microsoft.com/office/powerpoint/2010/main" val="10004598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8DA234-C10F-4672-BC08-DA47597F23CE}" type="datetimeFigureOut">
              <a:rPr lang="en-US" smtClean="0"/>
              <a:t>3/23/2021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261494-7413-4557-86E5-3B77AE2DEF46}" type="slidenum">
              <a:rPr lang="en-US" smtClean="0"/>
              <a:t>‹#›</a:t>
            </a:fld>
            <a:endParaRPr lang="en-US"/>
          </a:p>
        </p:txBody>
      </p:sp>
    </p:spTree>
    <p:extLst>
      <p:ext uri="{BB962C8B-B14F-4D97-AF65-F5344CB8AC3E}">
        <p14:creationId xmlns:p14="http://schemas.microsoft.com/office/powerpoint/2010/main" val="361510474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99" y="1498604"/>
            <a:ext cx="3720243"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1701" y="514926"/>
            <a:ext cx="4514716"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2799" y="2777069"/>
            <a:ext cx="3720243" cy="2584449"/>
          </a:xfrm>
        </p:spPr>
        <p:txBody>
          <a:bodyPr>
            <a:normAutofit/>
          </a:bodyPr>
          <a:lstStyle>
            <a:lvl1pPr marL="0" indent="0">
              <a:buNone/>
              <a:defRPr sz="14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A28DA234-C10F-4672-BC08-DA47597F23CE}" type="datetimeFigureOut">
              <a:rPr lang="en-US" smtClean="0"/>
              <a:t>3/23/2021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261494-7413-4557-86E5-3B77AE2DEF46}" type="slidenum">
              <a:rPr lang="en-US" smtClean="0"/>
              <a:t>‹#›</a:t>
            </a:fld>
            <a:endParaRPr lang="en-US"/>
          </a:p>
        </p:txBody>
      </p:sp>
    </p:spTree>
    <p:extLst>
      <p:ext uri="{BB962C8B-B14F-4D97-AF65-F5344CB8AC3E}">
        <p14:creationId xmlns:p14="http://schemas.microsoft.com/office/powerpoint/2010/main" val="14609439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99" y="4800600"/>
            <a:ext cx="846361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799" y="609600"/>
            <a:ext cx="8463619"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12799" y="5367338"/>
            <a:ext cx="8463619"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8DA234-C10F-4672-BC08-DA47597F23CE}" type="datetimeFigureOut">
              <a:rPr lang="en-US" smtClean="0"/>
              <a:t>3/23/2021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261494-7413-4557-86E5-3B77AE2DEF46}" type="slidenum">
              <a:rPr lang="en-US" smtClean="0"/>
              <a:t>‹#›</a:t>
            </a:fld>
            <a:endParaRPr lang="en-US"/>
          </a:p>
        </p:txBody>
      </p:sp>
    </p:spTree>
    <p:extLst>
      <p:ext uri="{BB962C8B-B14F-4D97-AF65-F5344CB8AC3E}">
        <p14:creationId xmlns:p14="http://schemas.microsoft.com/office/powerpoint/2010/main" val="320782031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9"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812800" y="4470400"/>
            <a:ext cx="8463619"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8DA234-C10F-4672-BC08-DA47597F23CE}" type="datetimeFigureOut">
              <a:rPr lang="en-US" smtClean="0"/>
              <a:t>3/23/2021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261494-7413-4557-86E5-3B77AE2DEF46}" type="slidenum">
              <a:rPr lang="en-US" smtClean="0"/>
              <a:t>‹#›</a:t>
            </a:fld>
            <a:endParaRPr lang="en-US"/>
          </a:p>
        </p:txBody>
      </p:sp>
    </p:spTree>
    <p:extLst>
      <p:ext uri="{BB962C8B-B14F-4D97-AF65-F5344CB8AC3E}">
        <p14:creationId xmlns:p14="http://schemas.microsoft.com/office/powerpoint/2010/main" val="29891057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33180" y="609600"/>
            <a:ext cx="809624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468099" y="3632200"/>
            <a:ext cx="7226405"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812798" y="4470400"/>
            <a:ext cx="8463620"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8DA234-C10F-4672-BC08-DA47597F23CE}" type="datetimeFigureOut">
              <a:rPr lang="en-US" smtClean="0"/>
              <a:t>3/23/2021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261494-7413-4557-86E5-3B77AE2DEF46}" type="slidenum">
              <a:rPr lang="en-US" smtClean="0"/>
              <a:t>‹#›</a:t>
            </a:fld>
            <a:endParaRPr lang="en-US"/>
          </a:p>
        </p:txBody>
      </p:sp>
      <p:sp>
        <p:nvSpPr>
          <p:cNvPr id="24" name="TextBox 23"/>
          <p:cNvSpPr txBox="1"/>
          <p:nvPr/>
        </p:nvSpPr>
        <p:spPr>
          <a:xfrm>
            <a:off x="643615" y="790378"/>
            <a:ext cx="60975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996933" y="2886556"/>
            <a:ext cx="60975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0321709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12798" y="1931988"/>
            <a:ext cx="8463620"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812798" y="4527448"/>
            <a:ext cx="8463620"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8DA234-C10F-4672-BC08-DA47597F23CE}" type="datetimeFigureOut">
              <a:rPr lang="en-US" smtClean="0"/>
              <a:t>3/23/2021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261494-7413-4557-86E5-3B77AE2DEF46}" type="slidenum">
              <a:rPr lang="en-US" smtClean="0"/>
              <a:t>‹#›</a:t>
            </a:fld>
            <a:endParaRPr lang="en-US"/>
          </a:p>
        </p:txBody>
      </p:sp>
    </p:spTree>
    <p:extLst>
      <p:ext uri="{BB962C8B-B14F-4D97-AF65-F5344CB8AC3E}">
        <p14:creationId xmlns:p14="http://schemas.microsoft.com/office/powerpoint/2010/main" val="4142390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33180" y="609600"/>
            <a:ext cx="809624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812796" y="4013200"/>
            <a:ext cx="8463621"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812798" y="4527448"/>
            <a:ext cx="8463620"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8DA234-C10F-4672-BC08-DA47597F23CE}" type="datetimeFigureOut">
              <a:rPr lang="en-US" smtClean="0"/>
              <a:t>3/23/2021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261494-7413-4557-86E5-3B77AE2DEF46}" type="slidenum">
              <a:rPr lang="en-US" smtClean="0"/>
              <a:t>‹#›</a:t>
            </a:fld>
            <a:endParaRPr lang="en-US"/>
          </a:p>
        </p:txBody>
      </p:sp>
      <p:sp>
        <p:nvSpPr>
          <p:cNvPr id="24" name="TextBox 23"/>
          <p:cNvSpPr txBox="1"/>
          <p:nvPr/>
        </p:nvSpPr>
        <p:spPr>
          <a:xfrm>
            <a:off x="643615" y="790378"/>
            <a:ext cx="60975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996933" y="2886556"/>
            <a:ext cx="60975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494171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21131" y="609600"/>
            <a:ext cx="8455287"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812796" y="4013200"/>
            <a:ext cx="8463621"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812798" y="4527448"/>
            <a:ext cx="8463620"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8DA234-C10F-4672-BC08-DA47597F23CE}" type="datetimeFigureOut">
              <a:rPr lang="en-US" smtClean="0"/>
              <a:t>3/23/2021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261494-7413-4557-86E5-3B77AE2DEF46}" type="slidenum">
              <a:rPr lang="en-US" smtClean="0"/>
              <a:t>‹#›</a:t>
            </a:fld>
            <a:endParaRPr lang="en-US"/>
          </a:p>
        </p:txBody>
      </p:sp>
    </p:spTree>
    <p:extLst>
      <p:ext uri="{BB962C8B-B14F-4D97-AF65-F5344CB8AC3E}">
        <p14:creationId xmlns:p14="http://schemas.microsoft.com/office/powerpoint/2010/main" val="4122677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77DC33-14C9-46E8-AD41-6D6BA292C664}" type="datetimeFigureOut">
              <a:rPr lang="en-US" smtClean="0"/>
              <a:t>3/23/2021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DFEE3A-FD9F-4C94-9AC8-09D2B03DC5B8}" type="slidenum">
              <a:rPr lang="en-US" smtClean="0"/>
              <a:t>‹#›</a:t>
            </a:fld>
            <a:endParaRPr lang="en-US"/>
          </a:p>
        </p:txBody>
      </p:sp>
    </p:spTree>
    <p:extLst>
      <p:ext uri="{BB962C8B-B14F-4D97-AF65-F5344CB8AC3E}">
        <p14:creationId xmlns:p14="http://schemas.microsoft.com/office/powerpoint/2010/main" val="4262292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8DA234-C10F-4672-BC08-DA47597F23CE}" type="datetimeFigureOut">
              <a:rPr lang="en-US" smtClean="0"/>
              <a:t>3/23/2021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261494-7413-4557-86E5-3B77AE2DEF46}" type="slidenum">
              <a:rPr lang="en-US" smtClean="0"/>
              <a:t>‹#›</a:t>
            </a:fld>
            <a:endParaRPr lang="en-US"/>
          </a:p>
        </p:txBody>
      </p:sp>
    </p:spTree>
    <p:extLst>
      <p:ext uri="{BB962C8B-B14F-4D97-AF65-F5344CB8AC3E}">
        <p14:creationId xmlns:p14="http://schemas.microsoft.com/office/powerpoint/2010/main" val="324720804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9749" y="609601"/>
            <a:ext cx="130508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812799" y="609601"/>
            <a:ext cx="6926701"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8DA234-C10F-4672-BC08-DA47597F23CE}" type="datetimeFigureOut">
              <a:rPr lang="en-US" smtClean="0"/>
              <a:t>3/23/2021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261494-7413-4557-86E5-3B77AE2DEF46}" type="slidenum">
              <a:rPr lang="en-US" smtClean="0"/>
              <a:t>‹#›</a:t>
            </a:fld>
            <a:endParaRPr lang="en-US"/>
          </a:p>
        </p:txBody>
      </p:sp>
    </p:spTree>
    <p:extLst>
      <p:ext uri="{BB962C8B-B14F-4D97-AF65-F5344CB8AC3E}">
        <p14:creationId xmlns:p14="http://schemas.microsoft.com/office/powerpoint/2010/main" val="361246015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Arial" charset="0"/>
                <a:ea typeface="Arial" charset="0"/>
                <a:cs typeface="Arial" charset="0"/>
              </a:defRPr>
            </a:lvl1pPr>
          </a:lstStyle>
          <a:p>
            <a:pPr>
              <a:defRPr/>
            </a:pPr>
            <a:fld id="{0A4B453D-A7AE-41A2-9A62-AB0420CF7B63}" type="datetimeFigureOut">
              <a:rPr lang="en-US"/>
              <a:pPr>
                <a:defRPr/>
              </a:pPr>
              <a:t>3/23/2021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Arial" charset="0"/>
                <a:ea typeface="Arial" charset="0"/>
                <a:cs typeface="Arial" charset="0"/>
              </a:defRPr>
            </a:lvl1pPr>
          </a:lstStyle>
          <a:p>
            <a:pPr>
              <a:defRPr/>
            </a:pPr>
            <a:fld id="{88A0F204-38C6-410C-A38D-2951F0F4E30C}" type="slidenum">
              <a:rPr lang="en-US"/>
              <a:pPr>
                <a:defRPr/>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Arial" charset="0"/>
                <a:ea typeface="Arial" charset="0"/>
                <a:cs typeface="Arial" charset="0"/>
              </a:defRPr>
            </a:lvl1pPr>
          </a:lstStyle>
          <a:p>
            <a:pPr>
              <a:defRPr/>
            </a:pPr>
            <a:fld id="{A6B0FB17-6912-4E8C-B9AE-BB2B691420F6}" type="datetimeFigureOut">
              <a:rPr lang="en-US"/>
              <a:pPr>
                <a:defRPr/>
              </a:pPr>
              <a:t>3/23/2021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Arial" charset="0"/>
                <a:ea typeface="Arial" charset="0"/>
                <a:cs typeface="Arial" charset="0"/>
              </a:defRPr>
            </a:lvl1pPr>
          </a:lstStyle>
          <a:p>
            <a:pPr>
              <a:defRPr/>
            </a:pPr>
            <a:fld id="{65242AFF-F384-45F8-8769-C03C05E4958D}" type="slidenum">
              <a:rPr lang="en-US"/>
              <a:pPr>
                <a:defRPr/>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Arial" charset="0"/>
                <a:ea typeface="Arial" charset="0"/>
                <a:cs typeface="Arial" charset="0"/>
              </a:defRPr>
            </a:lvl1pPr>
          </a:lstStyle>
          <a:p>
            <a:pPr>
              <a:defRPr/>
            </a:pPr>
            <a:fld id="{6851E406-CBA9-49B3-A0FB-7B24EEC77D23}" type="datetimeFigureOut">
              <a:rPr lang="en-US"/>
              <a:pPr>
                <a:defRPr/>
              </a:pPr>
              <a:t>3/23/2021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Arial" charset="0"/>
                <a:ea typeface="Arial" charset="0"/>
                <a:cs typeface="Arial" charset="0"/>
              </a:defRPr>
            </a:lvl1pPr>
          </a:lstStyle>
          <a:p>
            <a:pPr>
              <a:defRPr/>
            </a:pPr>
            <a:fld id="{33A39F5F-18B6-4948-A4A9-3A2570E1F150}" type="slidenum">
              <a:rPr lang="en-US"/>
              <a:pPr>
                <a:defRPr/>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Arial" charset="0"/>
                <a:ea typeface="Arial" charset="0"/>
                <a:cs typeface="Arial" charset="0"/>
              </a:defRPr>
            </a:lvl1pPr>
          </a:lstStyle>
          <a:p>
            <a:pPr>
              <a:defRPr/>
            </a:pPr>
            <a:fld id="{5438B51E-E879-4E4F-BD69-7BE7D07C4EE6}" type="datetimeFigureOut">
              <a:rPr lang="en-US"/>
              <a:pPr>
                <a:defRPr/>
              </a:pPr>
              <a:t>3/23/2021</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Arial" charset="0"/>
                <a:ea typeface="Arial" charset="0"/>
                <a:cs typeface="Arial" charset="0"/>
              </a:defRPr>
            </a:lvl1pPr>
          </a:lstStyle>
          <a:p>
            <a:pPr>
              <a:defRPr/>
            </a:pPr>
            <a:fld id="{47BDEA1F-E3EF-43F6-A4C9-D5E2CACB0998}" type="slidenum">
              <a:rPr lang="en-US"/>
              <a:pPr>
                <a:defRPr/>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Arial" charset="0"/>
                <a:ea typeface="Arial" charset="0"/>
                <a:cs typeface="Arial" charset="0"/>
              </a:defRPr>
            </a:lvl1pPr>
          </a:lstStyle>
          <a:p>
            <a:pPr>
              <a:defRPr/>
            </a:pPr>
            <a:fld id="{35EF047E-C25A-486A-8F44-A26160734DA7}" type="datetimeFigureOut">
              <a:rPr lang="en-US"/>
              <a:pPr>
                <a:defRPr/>
              </a:pPr>
              <a:t>3/23/2021</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Arial" charset="0"/>
                <a:ea typeface="Arial" charset="0"/>
                <a:cs typeface="Arial" charset="0"/>
              </a:defRPr>
            </a:lvl1pPr>
          </a:lstStyle>
          <a:p>
            <a:pPr>
              <a:defRPr/>
            </a:pPr>
            <a:fld id="{F3FE7AE8-5A02-4E1C-A3A5-D4093397E36F}" type="slidenum">
              <a:rPr lang="en-US"/>
              <a:pPr>
                <a:defRPr/>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Arial" charset="0"/>
                <a:ea typeface="Arial" charset="0"/>
                <a:cs typeface="Arial" charset="0"/>
              </a:defRPr>
            </a:lvl1pPr>
          </a:lstStyle>
          <a:p>
            <a:pPr>
              <a:defRPr/>
            </a:pPr>
            <a:fld id="{0666FBC5-F240-4D0A-8E42-E4B242E89AB1}" type="datetimeFigureOut">
              <a:rPr lang="en-US"/>
              <a:pPr>
                <a:defRPr/>
              </a:pPr>
              <a:t>3/23/2021</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Arial" charset="0"/>
                <a:ea typeface="Arial" charset="0"/>
                <a:cs typeface="Arial" charset="0"/>
              </a:defRPr>
            </a:lvl1pPr>
          </a:lstStyle>
          <a:p>
            <a:pPr>
              <a:defRPr/>
            </a:pPr>
            <a:fld id="{F3E2562F-BE90-4B1A-9DD1-C66173E92EC0}" type="slidenum">
              <a:rPr lang="en-US"/>
              <a:pPr>
                <a:defRPr/>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Arial" charset="0"/>
                <a:ea typeface="Arial" charset="0"/>
                <a:cs typeface="Arial" charset="0"/>
              </a:defRPr>
            </a:lvl1pPr>
          </a:lstStyle>
          <a:p>
            <a:pPr>
              <a:defRPr/>
            </a:pPr>
            <a:fld id="{3916C7AC-5AEC-4131-A0A5-D3DF7315A585}" type="datetimeFigureOut">
              <a:rPr lang="en-US"/>
              <a:pPr>
                <a:defRPr/>
              </a:pPr>
              <a:t>3/23/2021</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Arial" charset="0"/>
                <a:ea typeface="Arial" charset="0"/>
                <a:cs typeface="Arial" charset="0"/>
              </a:defRPr>
            </a:lvl1pPr>
          </a:lstStyle>
          <a:p>
            <a:pPr>
              <a:defRPr/>
            </a:pPr>
            <a:fld id="{85D7EC06-A98D-4BC4-B280-424021BA6EB0}" type="slidenum">
              <a:rPr lang="en-US"/>
              <a:pPr>
                <a:defRPr/>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Arial" charset="0"/>
                <a:ea typeface="Arial" charset="0"/>
                <a:cs typeface="Arial" charset="0"/>
              </a:defRPr>
            </a:lvl1pPr>
          </a:lstStyle>
          <a:p>
            <a:pPr>
              <a:defRPr/>
            </a:pPr>
            <a:fld id="{98E8B930-452A-46BC-BDE3-811C4180A6D7}" type="datetimeFigureOut">
              <a:rPr lang="en-US"/>
              <a:pPr>
                <a:defRPr/>
              </a:pPr>
              <a:t>3/23/2021</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Arial" charset="0"/>
                <a:ea typeface="Arial" charset="0"/>
                <a:cs typeface="Arial" charset="0"/>
              </a:defRPr>
            </a:lvl1pPr>
          </a:lstStyle>
          <a:p>
            <a:pPr>
              <a:defRPr/>
            </a:pPr>
            <a:fld id="{B5159EF3-9EB9-4206-B740-402E41E9C0A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6577DC33-14C9-46E8-AD41-6D6BA292C664}" type="datetimeFigureOut">
              <a:rPr lang="en-US" smtClean="0"/>
              <a:t>3/23/2021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9CDFEE3A-FD9F-4C94-9AC8-09D2B03DC5B8}" type="slidenum">
              <a:rPr lang="en-US" smtClean="0"/>
              <a:t>‹#›</a:t>
            </a:fld>
            <a:endParaRPr lang="en-US"/>
          </a:p>
        </p:txBody>
      </p:sp>
    </p:spTree>
    <p:extLst>
      <p:ext uri="{BB962C8B-B14F-4D97-AF65-F5344CB8AC3E}">
        <p14:creationId xmlns:p14="http://schemas.microsoft.com/office/powerpoint/2010/main" val="254292236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Arial" charset="0"/>
                <a:ea typeface="Arial" charset="0"/>
                <a:cs typeface="Arial" charset="0"/>
              </a:defRPr>
            </a:lvl1pPr>
          </a:lstStyle>
          <a:p>
            <a:pPr>
              <a:defRPr/>
            </a:pPr>
            <a:fld id="{42FE7182-3606-4414-A6AB-D00F9BD3049C}" type="datetimeFigureOut">
              <a:rPr lang="en-US"/>
              <a:pPr>
                <a:defRPr/>
              </a:pPr>
              <a:t>3/23/2021</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Arial" charset="0"/>
                <a:ea typeface="Arial" charset="0"/>
                <a:cs typeface="Arial" charset="0"/>
              </a:defRPr>
            </a:lvl1pPr>
          </a:lstStyle>
          <a:p>
            <a:pPr>
              <a:defRPr/>
            </a:pPr>
            <a:fld id="{B0649249-3F69-4851-B7D9-A293963428E5}" type="slidenum">
              <a:rPr lang="en-US"/>
              <a:pPr>
                <a:defRPr/>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Arial" charset="0"/>
                <a:ea typeface="Arial" charset="0"/>
                <a:cs typeface="Arial" charset="0"/>
              </a:defRPr>
            </a:lvl1pPr>
          </a:lstStyle>
          <a:p>
            <a:pPr>
              <a:defRPr/>
            </a:pPr>
            <a:fld id="{027F67BD-EA84-48D5-8E6F-286448B8834B}" type="datetimeFigureOut">
              <a:rPr lang="en-US"/>
              <a:pPr>
                <a:defRPr/>
              </a:pPr>
              <a:t>3/23/2021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Arial" charset="0"/>
                <a:ea typeface="Arial" charset="0"/>
                <a:cs typeface="Arial" charset="0"/>
              </a:defRPr>
            </a:lvl1pPr>
          </a:lstStyle>
          <a:p>
            <a:pPr>
              <a:defRPr/>
            </a:pPr>
            <a:fld id="{90492B99-3527-4F1A-BB29-1066367C2A46}" type="slidenum">
              <a:rPr lang="en-US"/>
              <a:pPr>
                <a:defRPr/>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Arial" charset="0"/>
                <a:ea typeface="Arial" charset="0"/>
                <a:cs typeface="Arial" charset="0"/>
              </a:defRPr>
            </a:lvl1pPr>
          </a:lstStyle>
          <a:p>
            <a:pPr>
              <a:defRPr/>
            </a:pPr>
            <a:fld id="{A8100A01-DCA9-4F05-AD49-4B3B7A26C518}" type="datetimeFigureOut">
              <a:rPr lang="en-US"/>
              <a:pPr>
                <a:defRPr/>
              </a:pPr>
              <a:t>3/23/2021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latin typeface="Arial" charset="0"/>
                <a:ea typeface="Arial" charset="0"/>
                <a:cs typeface="Arial" charset="0"/>
              </a:defRPr>
            </a:lvl1pPr>
          </a:lstStyle>
          <a:p>
            <a:pPr>
              <a:defRPr/>
            </a:pPr>
            <a:fld id="{43EF5FDF-4497-4330-8FB2-A85DFFFC27FE}" type="slidenum">
              <a:rPr lang="en-US"/>
              <a:pPr>
                <a:defRPr/>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2B2A8138-C17B-4C5F-876E-DBA995B3DDB8}" type="datetimeFigureOut">
              <a:rPr lang="en-US"/>
              <a:pPr>
                <a:defRPr/>
              </a:pPr>
              <a:t>3/23/2021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F50AE3C-3817-4E95-A403-2A0559B40A6F}" type="slidenum">
              <a:rPr lang="en-US"/>
              <a:pPr>
                <a:defRPr/>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F2471FB-B835-4C93-A4A6-6C6A232A12C0}" type="datetimeFigureOut">
              <a:rPr lang="en-US"/>
              <a:pPr>
                <a:defRPr/>
              </a:pPr>
              <a:t>3/23/2021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E2D5CF4-E53D-419B-B5CA-E81474285AE6}" type="slidenum">
              <a:rPr lang="en-US"/>
              <a:pPr>
                <a:defRPr/>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8034046-5F8C-4E7A-9458-4ECC9926E223}" type="datetimeFigureOut">
              <a:rPr lang="en-US"/>
              <a:pPr>
                <a:defRPr/>
              </a:pPr>
              <a:t>3/23/2021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AF13275-01B0-42C0-B936-FEFA8C19378E}" type="slidenum">
              <a:rPr lang="en-US"/>
              <a:pPr>
                <a:defRPr/>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C4D40E4-16C2-4BE8-BB56-F537E0B60C59}" type="datetimeFigureOut">
              <a:rPr lang="en-US"/>
              <a:pPr>
                <a:defRPr/>
              </a:pPr>
              <a:t>3/23/2021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6C392D9-9BB8-4657-9123-64919C8DFEAE}" type="slidenum">
              <a:rPr lang="en-US"/>
              <a:pPr>
                <a:defRPr/>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26C3D928-654B-4233-BB56-E9D534E72656}" type="datetimeFigureOut">
              <a:rPr lang="en-US"/>
              <a:pPr>
                <a:defRPr/>
              </a:pPr>
              <a:t>3/23/2021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7D81BA6-FEFB-41FA-8590-E029B5AEE0A0}" type="slidenum">
              <a:rPr lang="en-US"/>
              <a:pPr>
                <a:defRPr/>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F3EFD22-FB70-4A99-A434-C40C591B4679}" type="datetimeFigureOut">
              <a:rPr lang="en-US"/>
              <a:pPr>
                <a:defRPr/>
              </a:pPr>
              <a:t>3/23/2021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F6228E9-2C5C-421C-A44A-2F2516267376}" type="slidenum">
              <a:rPr lang="en-US"/>
              <a:pPr>
                <a:defRPr/>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C323674-C70B-46C6-A35A-148AB65FD36F}" type="datetimeFigureOut">
              <a:rPr lang="en-US"/>
              <a:pPr>
                <a:defRPr/>
              </a:pPr>
              <a:t>3/23/2021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16EB375-2200-42D0-A028-5FD45544E5E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6577DC33-14C9-46E8-AD41-6D6BA292C664}" type="datetimeFigureOut">
              <a:rPr lang="en-US" smtClean="0"/>
              <a:t>3/23/2021</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9CDFEE3A-FD9F-4C94-9AC8-09D2B03DC5B8}" type="slidenum">
              <a:rPr lang="en-US" smtClean="0"/>
              <a:t>‹#›</a:t>
            </a:fld>
            <a:endParaRPr lang="en-US"/>
          </a:p>
        </p:txBody>
      </p:sp>
    </p:spTree>
    <p:extLst>
      <p:ext uri="{BB962C8B-B14F-4D97-AF65-F5344CB8AC3E}">
        <p14:creationId xmlns:p14="http://schemas.microsoft.com/office/powerpoint/2010/main" val="133319714"/>
      </p:ext>
    </p:extLst>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40CAAAB-2EB4-40BB-9A71-84ACA7B7EDFA}" type="datetimeFigureOut">
              <a:rPr lang="en-US"/>
              <a:pPr>
                <a:defRPr/>
              </a:pPr>
              <a:t>3/23/2021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BD0F1A1-8353-47B7-AB9B-6D2D30D95A4F}" type="slidenum">
              <a:rPr lang="en-US"/>
              <a:pPr>
                <a:defRPr/>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5398F16-19A4-404D-8B81-6EA374242F4C}" type="datetimeFigureOut">
              <a:rPr lang="en-US"/>
              <a:pPr>
                <a:defRPr/>
              </a:pPr>
              <a:t>3/23/2021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DB58C59-0456-4859-8EF7-0C0F6BEADE07}" type="slidenum">
              <a:rPr lang="en-US"/>
              <a:pPr>
                <a:defRPr/>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948F90B-E8E8-4E1A-96E8-E04BB007DA6F}" type="datetimeFigureOut">
              <a:rPr lang="en-US"/>
              <a:pPr>
                <a:defRPr/>
              </a:pPr>
              <a:t>3/23/2021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387E17-25BF-42CB-B4B3-B05C489FFC07}" type="slidenum">
              <a:rPr lang="en-US"/>
              <a:pPr>
                <a:defRPr/>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D985B4C-3B33-40EF-944E-738EFDB6C408}" type="datetimeFigureOut">
              <a:rPr lang="en-US"/>
              <a:pPr>
                <a:defRPr/>
              </a:pPr>
              <a:t>3/23/2021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1AD0A2D-250C-4272-A477-6291B2C8BCE1}" type="slidenum">
              <a:rPr lang="en-US"/>
              <a:pPr>
                <a:defRPr/>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6038578-D831-444C-8E37-39A003B1CAA4}" type="datetime1">
              <a:rPr lang="en-US" smtClean="0"/>
              <a:t>3/23/2021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2488E96-BEBC-4DF5-ADBE-17B0431E47D0}" type="slidenum">
              <a:rPr lang="en-US"/>
              <a:pPr>
                <a:defRPr/>
              </a:pPr>
              <a:t>‹#›</a:t>
            </a:fld>
            <a:endParaRPr lang="en-US"/>
          </a:p>
        </p:txBody>
      </p:sp>
    </p:spTree>
    <p:extLst>
      <p:ext uri="{BB962C8B-B14F-4D97-AF65-F5344CB8AC3E}">
        <p14:creationId xmlns:p14="http://schemas.microsoft.com/office/powerpoint/2010/main" val="77172258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AD684AF-9A2D-43B8-9894-BA05C199F6C6}" type="datetime1">
              <a:rPr lang="en-US" smtClean="0"/>
              <a:t>3/23/2021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F0BA748-413C-4261-8AE2-A03B0669055A}" type="slidenum">
              <a:rPr lang="en-US"/>
              <a:pPr>
                <a:defRPr/>
              </a:pPr>
              <a:t>‹#›</a:t>
            </a:fld>
            <a:endParaRPr lang="en-US"/>
          </a:p>
        </p:txBody>
      </p:sp>
    </p:spTree>
    <p:extLst>
      <p:ext uri="{BB962C8B-B14F-4D97-AF65-F5344CB8AC3E}">
        <p14:creationId xmlns:p14="http://schemas.microsoft.com/office/powerpoint/2010/main" val="391086111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897831D-5C6D-48DB-8E74-0A974971C77F}" type="datetime1">
              <a:rPr lang="en-US" smtClean="0"/>
              <a:t>3/23/2021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0AD179F-4F28-412D-9A34-A982EF37A552}" type="slidenum">
              <a:rPr lang="en-US"/>
              <a:pPr>
                <a:defRPr/>
              </a:pPr>
              <a:t>‹#›</a:t>
            </a:fld>
            <a:endParaRPr lang="en-US"/>
          </a:p>
        </p:txBody>
      </p:sp>
    </p:spTree>
    <p:extLst>
      <p:ext uri="{BB962C8B-B14F-4D97-AF65-F5344CB8AC3E}">
        <p14:creationId xmlns:p14="http://schemas.microsoft.com/office/powerpoint/2010/main" val="60756754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9126A76-4C94-4754-9DB7-08E8F78B980D}" type="datetime1">
              <a:rPr lang="en-US" smtClean="0"/>
              <a:t>3/23/2021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A6EA7B7-10CF-41C9-A680-5A4A75A40625}" type="slidenum">
              <a:rPr lang="en-US"/>
              <a:pPr>
                <a:defRPr/>
              </a:pPr>
              <a:t>‹#›</a:t>
            </a:fld>
            <a:endParaRPr lang="en-US"/>
          </a:p>
        </p:txBody>
      </p:sp>
    </p:spTree>
    <p:extLst>
      <p:ext uri="{BB962C8B-B14F-4D97-AF65-F5344CB8AC3E}">
        <p14:creationId xmlns:p14="http://schemas.microsoft.com/office/powerpoint/2010/main" val="266956650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65AB05B4-A3A4-4716-8153-64A037B900C4}" type="datetime1">
              <a:rPr lang="en-US" smtClean="0"/>
              <a:t>3/23/2021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7D10EE1-8393-46DF-B089-175C14E26F5A}" type="slidenum">
              <a:rPr lang="en-US"/>
              <a:pPr>
                <a:defRPr/>
              </a:pPr>
              <a:t>‹#›</a:t>
            </a:fld>
            <a:endParaRPr lang="en-US"/>
          </a:p>
        </p:txBody>
      </p:sp>
    </p:spTree>
    <p:extLst>
      <p:ext uri="{BB962C8B-B14F-4D97-AF65-F5344CB8AC3E}">
        <p14:creationId xmlns:p14="http://schemas.microsoft.com/office/powerpoint/2010/main" val="269777125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46DE1B64-6870-4A81-8575-B0233B1451D3}" type="datetime1">
              <a:rPr lang="en-US" smtClean="0"/>
              <a:t>3/23/2021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29A1FDE-43EF-468A-B06B-AD72037856C2}" type="slidenum">
              <a:rPr lang="en-US"/>
              <a:pPr>
                <a:defRPr/>
              </a:pPr>
              <a:t>‹#›</a:t>
            </a:fld>
            <a:endParaRPr lang="en-US"/>
          </a:p>
        </p:txBody>
      </p:sp>
    </p:spTree>
    <p:extLst>
      <p:ext uri="{BB962C8B-B14F-4D97-AF65-F5344CB8AC3E}">
        <p14:creationId xmlns:p14="http://schemas.microsoft.com/office/powerpoint/2010/main" val="2590827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2.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theme" Target="../theme/theme10.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theme" Target="../theme/theme11.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slideLayout" Target="../slideLayouts/slideLayout127.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theme" Target="../theme/theme6.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7.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8.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9.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6577DC33-14C9-46E8-AD41-6D6BA292C664}" type="datetimeFigureOut">
              <a:rPr lang="en-US" smtClean="0"/>
              <a:t>3/23/2021</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9CDFEE3A-FD9F-4C94-9AC8-09D2B03DC5B8}" type="slidenum">
              <a:rPr lang="en-US" smtClean="0"/>
              <a:t>‹#›</a:t>
            </a:fld>
            <a:endParaRPr lang="en-US"/>
          </a:p>
        </p:txBody>
      </p:sp>
    </p:spTree>
    <p:extLst>
      <p:ext uri="{BB962C8B-B14F-4D97-AF65-F5344CB8AC3E}">
        <p14:creationId xmlns:p14="http://schemas.microsoft.com/office/powerpoint/2010/main" val="21445517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5206"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lin ang="5400000" scaled="0"/>
          <a:tileRect/>
        </a:gra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304800" y="457200"/>
            <a:ext cx="103632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2291"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292"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fontAlgn="auto">
              <a:spcBef>
                <a:spcPct val="50000"/>
              </a:spcBef>
              <a:spcAft>
                <a:spcPts val="0"/>
              </a:spcAft>
              <a:defRPr sz="1400">
                <a:latin typeface="+mn-lt"/>
                <a:cs typeface="+mn-cs"/>
              </a:defRPr>
            </a:lvl1pPr>
          </a:lstStyle>
          <a:p>
            <a:pPr>
              <a:defRPr/>
            </a:pPr>
            <a:fld id="{949AA8DF-4093-4CF9-9A8F-8213B75A9845}" type="datetime1">
              <a:rPr lang="en-US" smtClean="0">
                <a:solidFill>
                  <a:srgbClr val="FFFFFF"/>
                </a:solidFill>
              </a:rPr>
              <a:t>3/23/2021</a:t>
            </a:fld>
            <a:endParaRPr lang="en-US" dirty="0">
              <a:solidFill>
                <a:srgbClr val="FFFFFF"/>
              </a:solidFill>
            </a:endParaRPr>
          </a:p>
        </p:txBody>
      </p:sp>
      <p:sp>
        <p:nvSpPr>
          <p:cNvPr id="12293"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fontAlgn="auto">
              <a:spcBef>
                <a:spcPct val="50000"/>
              </a:spcBef>
              <a:spcAft>
                <a:spcPts val="0"/>
              </a:spcAft>
              <a:defRPr sz="1400">
                <a:latin typeface="+mn-lt"/>
                <a:cs typeface="+mn-cs"/>
              </a:defRPr>
            </a:lvl1pPr>
          </a:lstStyle>
          <a:p>
            <a:pPr>
              <a:defRPr/>
            </a:pPr>
            <a:endParaRPr lang="en-US" dirty="0">
              <a:solidFill>
                <a:srgbClr val="FFFFFF"/>
              </a:solidFill>
            </a:endParaRPr>
          </a:p>
        </p:txBody>
      </p:sp>
      <p:sp>
        <p:nvSpPr>
          <p:cNvPr id="12294"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latin typeface="Tahoma" panose="020B0604030504040204" pitchFamily="34" charset="0"/>
              </a:defRPr>
            </a:lvl1pPr>
          </a:lstStyle>
          <a:p>
            <a:pPr fontAlgn="base">
              <a:spcAft>
                <a:spcPct val="0"/>
              </a:spcAft>
            </a:pPr>
            <a:fld id="{00ABC36C-1B94-4321-893F-6AF8349A16F4}" type="slidenum">
              <a:rPr lang="en-US" altLang="en-US" smtClean="0">
                <a:solidFill>
                  <a:srgbClr val="FFFFFF"/>
                </a:solidFill>
                <a:cs typeface="Arial" panose="020B0604020202020204" pitchFamily="34" charset="0"/>
              </a:rPr>
              <a:pPr fontAlgn="base">
                <a:spcAft>
                  <a:spcPct val="0"/>
                </a:spcAft>
              </a:pPr>
              <a:t>‹#›</a:t>
            </a:fld>
            <a:endParaRPr lang="en-US" altLang="en-US" dirty="0">
              <a:solidFill>
                <a:srgbClr val="FFFFFF"/>
              </a:solidFill>
              <a:cs typeface="Arial" panose="020B0604020202020204" pitchFamily="34" charset="0"/>
            </a:endParaRPr>
          </a:p>
        </p:txBody>
      </p:sp>
      <p:sp>
        <p:nvSpPr>
          <p:cNvPr id="12295" name="Rectangle 7"/>
          <p:cNvSpPr>
            <a:spLocks noChangeArrowheads="1"/>
          </p:cNvSpPr>
          <p:nvPr/>
        </p:nvSpPr>
        <p:spPr bwMode="gray">
          <a:xfrm>
            <a:off x="1" y="1638300"/>
            <a:ext cx="4457700" cy="122238"/>
          </a:xfrm>
          <a:prstGeom prst="rect">
            <a:avLst/>
          </a:prstGeom>
          <a:solidFill>
            <a:schemeClr val="bg2">
              <a:alpha val="50000"/>
            </a:schemeClr>
          </a:solidFill>
          <a:ln w="9525">
            <a:noFill/>
            <a:miter lim="800000"/>
            <a:headEnd/>
            <a:tailEnd/>
          </a:ln>
        </p:spPr>
        <p:txBody>
          <a:bodyPr wrap="none" anchor="ctr"/>
          <a:lstStyle/>
          <a:p>
            <a:pPr algn="ctr">
              <a:defRPr/>
            </a:pPr>
            <a:endParaRPr kumimoji="1" lang="en-US" dirty="0">
              <a:solidFill>
                <a:srgbClr val="FFFFFF"/>
              </a:solidFill>
              <a:cs typeface="Arial" panose="020B0604020202020204" pitchFamily="34" charset="0"/>
            </a:endParaRPr>
          </a:p>
        </p:txBody>
      </p:sp>
    </p:spTree>
    <p:extLst>
      <p:ext uri="{BB962C8B-B14F-4D97-AF65-F5344CB8AC3E}">
        <p14:creationId xmlns:p14="http://schemas.microsoft.com/office/powerpoint/2010/main" val="1220659032"/>
      </p:ext>
    </p:extLst>
  </p:cSld>
  <p:clrMap bg1="dk2" tx1="lt1" bg2="dk1" tx2="lt2" accent1="accent1" accent2="accent2" accent3="accent3" accent4="accent4" accent5="accent5" accent6="accent6" hlink="hlink" folHlink="folHlink"/>
  <p:sldLayoutIdLst>
    <p:sldLayoutId id="2147484258" r:id="rId1"/>
    <p:sldLayoutId id="2147484259" r:id="rId2"/>
    <p:sldLayoutId id="2147484260" r:id="rId3"/>
    <p:sldLayoutId id="2147484261" r:id="rId4"/>
    <p:sldLayoutId id="2147484262" r:id="rId5"/>
    <p:sldLayoutId id="2147484263" r:id="rId6"/>
    <p:sldLayoutId id="2147484264" r:id="rId7"/>
    <p:sldLayoutId id="2147484265" r:id="rId8"/>
    <p:sldLayoutId id="2147484266" r:id="rId9"/>
    <p:sldLayoutId id="2147484267" r:id="rId10"/>
    <p:sldLayoutId id="2147484268" r:id="rId11"/>
  </p:sldLayoutIdLst>
  <p:hf hdr="0" ftr="0" dt="0"/>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accent1"/>
        </a:buClr>
        <a:buSzPct val="8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1"/>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2"/>
        </a:buClr>
        <a:buSzPct val="5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defRPr>
            </a:lvl1pPr>
          </a:lstStyle>
          <a:p>
            <a:pPr>
              <a:defRPr/>
            </a:pPr>
            <a:fld id="{7DB8F04F-F4CB-4CD7-BAD1-990BA9203B32}" type="datetime1">
              <a:rPr lang="en-US" altLang="en-US" smtClean="0"/>
              <a:t>3/23/2021</a:t>
            </a:fld>
            <a:endParaRPr lang="en-US" alt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defRPr>
            </a:lvl1pPr>
          </a:lstStyle>
          <a:p>
            <a:pPr>
              <a:defRPr/>
            </a:pPr>
            <a:endParaRPr lang="en-US" alt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i="0">
                <a:solidFill>
                  <a:srgbClr val="000000"/>
                </a:solidFill>
              </a:defRPr>
            </a:lvl1pPr>
          </a:lstStyle>
          <a:p>
            <a:pPr>
              <a:defRPr/>
            </a:pPr>
            <a:fld id="{C4B15A99-FCBE-449E-9D4E-565F3991A95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800" r:id="rId1"/>
    <p:sldLayoutId id="2147485801" r:id="rId2"/>
    <p:sldLayoutId id="2147485802" r:id="rId3"/>
    <p:sldLayoutId id="2147485803" r:id="rId4"/>
    <p:sldLayoutId id="2147485804" r:id="rId5"/>
    <p:sldLayoutId id="2147485805" r:id="rId6"/>
    <p:sldLayoutId id="2147485806" r:id="rId7"/>
    <p:sldLayoutId id="2147485807" r:id="rId8"/>
    <p:sldLayoutId id="2147485808" r:id="rId9"/>
    <p:sldLayoutId id="2147485809" r:id="rId10"/>
    <p:sldLayoutId id="2147485810" r:id="rId11"/>
    <p:sldLayoutId id="2147485811" r:id="rId12"/>
  </p:sldLayoutIdLs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prstClr val="black">
                    <a:tint val="75000"/>
                  </a:prstClr>
                </a:solidFill>
                <a:latin typeface="Arial" pitchFamily="34" charset="0"/>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prstClr val="black">
                    <a:tint val="75000"/>
                  </a:prstClr>
                </a:solidFill>
                <a:latin typeface="Arial" pitchFamily="34" charset="0"/>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prstClr val="black">
                    <a:tint val="75000"/>
                  </a:prstClr>
                </a:solidFill>
                <a:latin typeface="Arial" pitchFamily="34" charset="0"/>
              </a:defRPr>
            </a:lvl1pPr>
          </a:lstStyle>
          <a:p>
            <a:pPr fontAlgn="base">
              <a:spcBef>
                <a:spcPct val="0"/>
              </a:spcBef>
              <a:spcAft>
                <a:spcPct val="0"/>
              </a:spcAft>
              <a:defRPr/>
            </a:pPr>
            <a:fld id="{6B3CD0FF-927E-46D6-B67D-77FCA492E91F}"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578699196"/>
      </p:ext>
    </p:extLst>
  </p:cSld>
  <p:clrMap bg1="dk1" tx1="lt1" bg2="dk2" tx2="lt2" accent1="accent1" accent2="accent2" accent3="accent3" accent4="accent4" accent5="accent5" accent6="accent6" hlink="hlink" folHlink="folHlink"/>
  <p:sldLayoutIdLst>
    <p:sldLayoutId id="2147484121" r:id="rId1"/>
    <p:sldLayoutId id="2147484122" r:id="rId2"/>
    <p:sldLayoutId id="2147484123" r:id="rId3"/>
    <p:sldLayoutId id="2147484124" r:id="rId4"/>
    <p:sldLayoutId id="2147484125" r:id="rId5"/>
    <p:sldLayoutId id="2147484126" r:id="rId6"/>
    <p:sldLayoutId id="2147484127" r:id="rId7"/>
    <p:sldLayoutId id="2147484128" r:id="rId8"/>
    <p:sldLayoutId id="2147484129" r:id="rId9"/>
    <p:sldLayoutId id="2147484130" r:id="rId10"/>
    <p:sldLayoutId id="214748413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304800" y="457200"/>
            <a:ext cx="103632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2291"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292"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fontAlgn="auto" hangingPunct="1">
              <a:spcBef>
                <a:spcPct val="50000"/>
              </a:spcBef>
              <a:spcAft>
                <a:spcPts val="0"/>
              </a:spcAft>
              <a:defRPr sz="1400">
                <a:solidFill>
                  <a:srgbClr val="FFFFFF"/>
                </a:solidFill>
                <a:latin typeface="+mn-lt"/>
                <a:cs typeface="+mn-cs"/>
              </a:defRPr>
            </a:lvl1pPr>
          </a:lstStyle>
          <a:p>
            <a:pPr>
              <a:defRPr/>
            </a:pPr>
            <a:fld id="{7C94C62E-BAAF-4F5B-B6D0-F5247FDDC4E7}" type="datetimeFigureOut">
              <a:rPr lang="en-US"/>
              <a:pPr>
                <a:defRPr/>
              </a:pPr>
              <a:t>3/23/2021</a:t>
            </a:fld>
            <a:endParaRPr lang="en-US" dirty="0"/>
          </a:p>
        </p:txBody>
      </p:sp>
      <p:sp>
        <p:nvSpPr>
          <p:cNvPr id="12293"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fontAlgn="auto" hangingPunct="1">
              <a:spcBef>
                <a:spcPct val="50000"/>
              </a:spcBef>
              <a:spcAft>
                <a:spcPts val="0"/>
              </a:spcAft>
              <a:defRPr sz="1400">
                <a:solidFill>
                  <a:srgbClr val="FFFFFF"/>
                </a:solidFill>
                <a:latin typeface="+mn-lt"/>
                <a:cs typeface="+mn-cs"/>
              </a:defRPr>
            </a:lvl1pPr>
          </a:lstStyle>
          <a:p>
            <a:pPr>
              <a:defRPr/>
            </a:pPr>
            <a:endParaRPr lang="en-US"/>
          </a:p>
        </p:txBody>
      </p:sp>
      <p:sp>
        <p:nvSpPr>
          <p:cNvPr id="12294"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fontAlgn="auto" hangingPunct="1">
              <a:spcBef>
                <a:spcPct val="50000"/>
              </a:spcBef>
              <a:spcAft>
                <a:spcPts val="0"/>
              </a:spcAft>
              <a:defRPr sz="1400">
                <a:solidFill>
                  <a:srgbClr val="FFFFFF"/>
                </a:solidFill>
                <a:latin typeface="+mn-lt"/>
                <a:cs typeface="+mn-cs"/>
              </a:defRPr>
            </a:lvl1pPr>
          </a:lstStyle>
          <a:p>
            <a:pPr>
              <a:defRPr/>
            </a:pPr>
            <a:fld id="{72FE0A06-C077-4F27-97B3-E141AD484C19}" type="slidenum">
              <a:rPr lang="en-US"/>
              <a:pPr>
                <a:defRPr/>
              </a:pPr>
              <a:t>‹#›</a:t>
            </a:fld>
            <a:endParaRPr lang="en-US" dirty="0"/>
          </a:p>
        </p:txBody>
      </p:sp>
      <p:sp>
        <p:nvSpPr>
          <p:cNvPr id="13319" name="Rectangle 7"/>
          <p:cNvSpPr>
            <a:spLocks noChangeArrowheads="1"/>
          </p:cNvSpPr>
          <p:nvPr/>
        </p:nvSpPr>
        <p:spPr bwMode="gray">
          <a:xfrm>
            <a:off x="1" y="1638300"/>
            <a:ext cx="4457700" cy="122238"/>
          </a:xfrm>
          <a:prstGeom prst="rect">
            <a:avLst/>
          </a:prstGeom>
          <a:solidFill>
            <a:schemeClr val="bg2">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kumimoji="1" lang="en-US">
              <a:solidFill>
                <a:srgbClr val="FFFFFF"/>
              </a:solidFill>
              <a:cs typeface="Arial" pitchFamily="34" charset="0"/>
            </a:endParaRPr>
          </a:p>
        </p:txBody>
      </p:sp>
    </p:spTree>
    <p:extLst>
      <p:ext uri="{BB962C8B-B14F-4D97-AF65-F5344CB8AC3E}">
        <p14:creationId xmlns:p14="http://schemas.microsoft.com/office/powerpoint/2010/main" val="2507503676"/>
      </p:ext>
    </p:extLst>
  </p:cSld>
  <p:clrMap bg1="lt1" tx1="dk1" bg2="lt2" tx2="dk2" accent1="accent1" accent2="accent2" accent3="accent3" accent4="accent4" accent5="accent5" accent6="accent6" hlink="hlink" folHlink="folHlink"/>
  <p:sldLayoutIdLst>
    <p:sldLayoutId id="2147485221" r:id="rId1"/>
    <p:sldLayoutId id="2147485222" r:id="rId2"/>
    <p:sldLayoutId id="2147485223" r:id="rId3"/>
    <p:sldLayoutId id="2147485224" r:id="rId4"/>
    <p:sldLayoutId id="2147485225" r:id="rId5"/>
    <p:sldLayoutId id="2147485226" r:id="rId6"/>
    <p:sldLayoutId id="2147485227" r:id="rId7"/>
    <p:sldLayoutId id="2147485228" r:id="rId8"/>
    <p:sldLayoutId id="2147485229" r:id="rId9"/>
    <p:sldLayoutId id="2147485230" r:id="rId10"/>
    <p:sldLayoutId id="2147485231" r:id="rId11"/>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accent1"/>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cs typeface="+mn-cs"/>
              </a:defRPr>
            </a:lvl1pPr>
          </a:lstStyle>
          <a:p>
            <a:pPr>
              <a:defRPr/>
            </a:pPr>
            <a:fld id="{6842E749-E1CD-49B2-9DEF-5A978DF09F54}" type="datetimeFigureOut">
              <a:rPr lang="en-US"/>
              <a:pPr>
                <a:defRPr/>
              </a:pPr>
              <a:t>3/23/2021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cs typeface="+mn-cs"/>
              </a:defRPr>
            </a:lvl1pPr>
          </a:lstStyle>
          <a:p>
            <a:pPr>
              <a:defRPr/>
            </a:pPr>
            <a:fld id="{2E857188-39F9-4712-822D-E054C0581BC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190" r:id="rId1"/>
    <p:sldLayoutId id="2147485191" r:id="rId2"/>
    <p:sldLayoutId id="2147485192" r:id="rId3"/>
    <p:sldLayoutId id="2147485193" r:id="rId4"/>
    <p:sldLayoutId id="2147485194" r:id="rId5"/>
    <p:sldLayoutId id="2147485195" r:id="rId6"/>
    <p:sldLayoutId id="2147485196" r:id="rId7"/>
    <p:sldLayoutId id="2147485197" r:id="rId8"/>
    <p:sldLayoutId id="2147485198" r:id="rId9"/>
    <p:sldLayoutId id="2147485199" r:id="rId10"/>
    <p:sldLayoutId id="214748520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5FA15B-13A7-4AA8-9354-ADD2D4ADD22C}" type="datetimeFigureOut">
              <a:rPr lang="en-US" smtClean="0"/>
              <a:pPr/>
              <a:t>3/23/2021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4BEE95-4E5D-4491-9DC9-BC6BA8F4F3BA}" type="slidenum">
              <a:rPr lang="en-US" smtClean="0"/>
              <a:pPr/>
              <a:t>‹#›</a:t>
            </a:fld>
            <a:endParaRPr lang="en-US"/>
          </a:p>
        </p:txBody>
      </p:sp>
    </p:spTree>
    <p:extLst>
      <p:ext uri="{BB962C8B-B14F-4D97-AF65-F5344CB8AC3E}">
        <p14:creationId xmlns:p14="http://schemas.microsoft.com/office/powerpoint/2010/main" val="3496356089"/>
      </p:ext>
    </p:extLst>
  </p:cSld>
  <p:clrMap bg1="dk1" tx1="lt1" bg2="dk2" tx2="lt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11289" y="-8468"/>
            <a:ext cx="12226407"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812800" y="609600"/>
            <a:ext cx="8463617"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812799" y="2160590"/>
            <a:ext cx="8463619"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7011" y="6041364"/>
            <a:ext cx="912176"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28DA234-C10F-4672-BC08-DA47597F23CE}" type="datetimeFigureOut">
              <a:rPr lang="en-US" smtClean="0"/>
              <a:t>3/23/2021</a:t>
            </a:fld>
            <a:endParaRPr lang="en-US"/>
          </a:p>
        </p:txBody>
      </p:sp>
      <p:sp>
        <p:nvSpPr>
          <p:cNvPr id="5" name="Footer Placeholder 4"/>
          <p:cNvSpPr>
            <a:spLocks noGrp="1"/>
          </p:cNvSpPr>
          <p:nvPr>
            <p:ph type="ftr" sz="quarter" idx="3"/>
          </p:nvPr>
        </p:nvSpPr>
        <p:spPr>
          <a:xfrm>
            <a:off x="812799" y="6041364"/>
            <a:ext cx="6163964"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2902" y="6041364"/>
            <a:ext cx="683517" cy="365125"/>
          </a:xfrm>
          <a:prstGeom prst="rect">
            <a:avLst/>
          </a:prstGeom>
        </p:spPr>
        <p:txBody>
          <a:bodyPr vert="horz" lIns="91440" tIns="45720" rIns="91440" bIns="45720" rtlCol="0" anchor="ctr"/>
          <a:lstStyle>
            <a:lvl1pPr algn="r">
              <a:defRPr sz="900">
                <a:solidFill>
                  <a:schemeClr val="accent1"/>
                </a:solidFill>
              </a:defRPr>
            </a:lvl1pPr>
          </a:lstStyle>
          <a:p>
            <a:fld id="{22261494-7413-4557-86E5-3B77AE2DEF46}" type="slidenum">
              <a:rPr lang="en-US" smtClean="0"/>
              <a:t>‹#›</a:t>
            </a:fld>
            <a:endParaRPr lang="en-US"/>
          </a:p>
        </p:txBody>
      </p:sp>
    </p:spTree>
    <p:extLst>
      <p:ext uri="{BB962C8B-B14F-4D97-AF65-F5344CB8AC3E}">
        <p14:creationId xmlns:p14="http://schemas.microsoft.com/office/powerpoint/2010/main" val="218798588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fld id="{3A681151-5791-4F33-9892-17461358AC38}" type="datetimeFigureOut">
              <a:rPr lang="en-US"/>
              <a:pPr>
                <a:defRPr/>
              </a:pPr>
              <a:t>3/23/2021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fld id="{76BA9DF4-DB67-4D0D-86AF-F82A2073CB9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059" r:id="rId1"/>
    <p:sldLayoutId id="2147485060" r:id="rId2"/>
    <p:sldLayoutId id="2147485061" r:id="rId3"/>
    <p:sldLayoutId id="2147485062" r:id="rId4"/>
    <p:sldLayoutId id="2147485063" r:id="rId5"/>
    <p:sldLayoutId id="2147485064" r:id="rId6"/>
    <p:sldLayoutId id="2147485065" r:id="rId7"/>
    <p:sldLayoutId id="2147485066" r:id="rId8"/>
    <p:sldLayoutId id="2147485067" r:id="rId9"/>
    <p:sldLayoutId id="2147485068" r:id="rId10"/>
    <p:sldLayoutId id="214748506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panose="020F0502020204030204"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panose="020F0502020204030204"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panose="020F0502020204030204"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panose="020F0502020204030204" pitchFamily="34"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cs typeface="+mn-cs"/>
              </a:defRPr>
            </a:lvl1pPr>
          </a:lstStyle>
          <a:p>
            <a:pPr>
              <a:defRPr/>
            </a:pPr>
            <a:fld id="{06EC1DB3-0D7F-4DAC-B98B-410C3C810A0D}" type="datetimeFigureOut">
              <a:rPr lang="en-US"/>
              <a:pPr>
                <a:defRPr/>
              </a:pPr>
              <a:t>3/23/2021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ea typeface="Arial" charset="0"/>
                <a:cs typeface="Arial" charset="0"/>
              </a:defRPr>
            </a:lvl1pPr>
          </a:lstStyle>
          <a:p>
            <a:pPr>
              <a:defRPr/>
            </a:pPr>
            <a:fld id="{2C20910D-85A3-48D7-AF59-4D3F0AD5F24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035" r:id="rId1"/>
    <p:sldLayoutId id="2147485034" r:id="rId2"/>
    <p:sldLayoutId id="2147485033" r:id="rId3"/>
    <p:sldLayoutId id="2147485032" r:id="rId4"/>
    <p:sldLayoutId id="2147485031" r:id="rId5"/>
    <p:sldLayoutId id="2147485030" r:id="rId6"/>
    <p:sldLayoutId id="2147485029" r:id="rId7"/>
    <p:sldLayoutId id="2147485028" r:id="rId8"/>
    <p:sldLayoutId id="2147485027" r:id="rId9"/>
    <p:sldLayoutId id="2147485026" r:id="rId10"/>
    <p:sldLayoutId id="2147485025"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40000"/>
                <a:satMod val="350000"/>
              </a:schemeClr>
            </a:gs>
            <a:gs pos="76000">
              <a:schemeClr val="bg2">
                <a:tint val="45000"/>
                <a:shade val="99000"/>
                <a:satMod val="350000"/>
              </a:schemeClr>
            </a:gs>
            <a:gs pos="100000">
              <a:schemeClr val="bg2">
                <a:shade val="20000"/>
                <a:satMod val="255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prstClr val="black">
                    <a:tint val="75000"/>
                  </a:prstClr>
                </a:solidFill>
                <a:latin typeface="Arial" pitchFamily="34" charset="0"/>
              </a:defRPr>
            </a:lvl1pPr>
          </a:lstStyle>
          <a:p>
            <a:pPr fontAlgn="base">
              <a:spcBef>
                <a:spcPct val="0"/>
              </a:spcBef>
              <a:spcAft>
                <a:spcPct val="0"/>
              </a:spcAft>
              <a:defRPr/>
            </a:pPr>
            <a:fld id="{C9EB1169-1DDD-47FB-9C74-584F06C6CA5A}" type="datetime1">
              <a:rPr lang="en-US" smtClean="0"/>
              <a:t>3/23/2021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prstClr val="black">
                    <a:tint val="75000"/>
                  </a:prstClr>
                </a:solidFill>
                <a:latin typeface="Arial" pitchFamily="34" charset="0"/>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prstClr val="black">
                    <a:tint val="75000"/>
                  </a:prstClr>
                </a:solidFill>
                <a:latin typeface="Arial" pitchFamily="34" charset="0"/>
              </a:defRPr>
            </a:lvl1pPr>
          </a:lstStyle>
          <a:p>
            <a:pPr fontAlgn="base">
              <a:spcBef>
                <a:spcPct val="0"/>
              </a:spcBef>
              <a:spcAft>
                <a:spcPct val="0"/>
              </a:spcAft>
              <a:defRPr/>
            </a:pPr>
            <a:fld id="{6B3CD0FF-927E-46D6-B67D-77FCA492E91F}"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578699196"/>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grassrootstech.net/~sharefo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8.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slideLayout" Target="../slideLayouts/slideLayout100.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89.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0.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1.gif"/><Relationship Id="rId4" Type="http://schemas.openxmlformats.org/officeDocument/2006/relationships/image" Target="../media/image20.gif"/></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108.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18.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37.jpe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grassrootstech.net/~sharefor"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5" descr="ShareLogo">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2200" y="1219200"/>
            <a:ext cx="7467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133850" y="3962400"/>
            <a:ext cx="3924300" cy="584200"/>
          </a:xfrm>
          <a:prstGeom prst="rect">
            <a:avLst/>
          </a:prstGeom>
          <a:noFill/>
        </p:spPr>
        <p:txBody>
          <a:bodyPr>
            <a:spAutoFit/>
          </a:bodyPr>
          <a:lstStyle/>
          <a:p>
            <a:pPr>
              <a:defRPr/>
            </a:pPr>
            <a:r>
              <a:rPr lang="en-US" sz="3200" b="1" dirty="0">
                <a:solidFill>
                  <a:srgbClr val="0000FF"/>
                </a:solidFill>
                <a:latin typeface="Calibri"/>
              </a:rPr>
              <a:t>www.shareforyou.org</a:t>
            </a:r>
          </a:p>
        </p:txBody>
      </p:sp>
      <p:pic>
        <p:nvPicPr>
          <p:cNvPr id="69636" name="Picture 2" descr="http://www.cambridgeonline.net/Portals/0/Images/facebook_logo_brite_blu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87676" y="4822825"/>
            <a:ext cx="600075"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657600" y="4937126"/>
            <a:ext cx="6419850" cy="461963"/>
          </a:xfrm>
          <a:prstGeom prst="rect">
            <a:avLst/>
          </a:prstGeom>
          <a:noFill/>
        </p:spPr>
        <p:txBody>
          <a:bodyPr wrap="none">
            <a:spAutoFit/>
          </a:bodyPr>
          <a:lstStyle/>
          <a:p>
            <a:pPr>
              <a:defRPr/>
            </a:pPr>
            <a:r>
              <a:rPr lang="en-US" sz="2400" b="1" dirty="0">
                <a:solidFill>
                  <a:srgbClr val="0000FF"/>
                </a:solidFill>
                <a:latin typeface="Calibri"/>
              </a:rPr>
              <a:t>Sexual Health and Relationship Education-SHARE</a:t>
            </a:r>
          </a:p>
        </p:txBody>
      </p:sp>
    </p:spTree>
    <p:extLst>
      <p:ext uri="{BB962C8B-B14F-4D97-AF65-F5344CB8AC3E}">
        <p14:creationId xmlns:p14="http://schemas.microsoft.com/office/powerpoint/2010/main" val="2578492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580BA1A6-4521-CB45-B999-F22C55DE01E7}"/>
              </a:ext>
            </a:extLst>
          </p:cNvPr>
          <p:cNvGraphicFramePr/>
          <p:nvPr>
            <p:extLst>
              <p:ext uri="{D42A27DB-BD31-4B8C-83A1-F6EECF244321}">
                <p14:modId xmlns:p14="http://schemas.microsoft.com/office/powerpoint/2010/main" val="3385781460"/>
              </p:ext>
            </p:extLst>
          </p:nvPr>
        </p:nvGraphicFramePr>
        <p:xfrm>
          <a:off x="1457739" y="914401"/>
          <a:ext cx="8786191" cy="5218006"/>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a:extLst>
              <a:ext uri="{FF2B5EF4-FFF2-40B4-BE49-F238E27FC236}">
                <a16:creationId xmlns:a16="http://schemas.microsoft.com/office/drawing/2014/main" id="{4EA0EDEB-C4F7-4716-9814-5AC8AB423C1C}"/>
              </a:ext>
            </a:extLst>
          </p:cNvPr>
          <p:cNvSpPr/>
          <p:nvPr/>
        </p:nvSpPr>
        <p:spPr>
          <a:xfrm>
            <a:off x="3048000" y="522514"/>
            <a:ext cx="6096000" cy="538609"/>
          </a:xfrm>
          <a:prstGeom prst="rect">
            <a:avLst/>
          </a:prstGeom>
        </p:spPr>
        <p:txBody>
          <a:bodyPr>
            <a:spAutoFit/>
          </a:bodyPr>
          <a:lstStyle/>
          <a:p>
            <a:pPr>
              <a:tabLst>
                <a:tab pos="2971800" algn="ctr"/>
                <a:tab pos="5943600" algn="r"/>
              </a:tabLst>
            </a:pPr>
            <a:r>
              <a:rPr lang="en-US" dirty="0">
                <a:latin typeface="Calibri" panose="020F0502020204030204" pitchFamily="34" charset="0"/>
                <a:ea typeface="Calibri" panose="020F0502020204030204" pitchFamily="34" charset="0"/>
                <a:cs typeface="Times New Roman" panose="02020603050405020304" pitchFamily="18" charset="0"/>
              </a:rPr>
              <a:t>8</a:t>
            </a:r>
            <a:r>
              <a:rPr lang="en-US" baseline="30000" dirty="0">
                <a:latin typeface="Calibri" panose="020F0502020204030204" pitchFamily="34" charset="0"/>
                <a:ea typeface="Calibri" panose="020F0502020204030204" pitchFamily="34" charset="0"/>
                <a:cs typeface="Times New Roman" panose="02020603050405020304" pitchFamily="18" charset="0"/>
              </a:rPr>
              <a:t>th</a:t>
            </a:r>
            <a:r>
              <a:rPr lang="en-US" dirty="0">
                <a:latin typeface="Calibri" panose="020F0502020204030204" pitchFamily="34" charset="0"/>
                <a:ea typeface="Calibri" panose="020F0502020204030204" pitchFamily="34" charset="0"/>
                <a:cs typeface="Times New Roman" panose="02020603050405020304" pitchFamily="18" charset="0"/>
              </a:rPr>
              <a:t> Grade SHARE 2019 Results for Gonzales Junior High School</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tabLst>
                <a:tab pos="2971800" algn="ctr"/>
                <a:tab pos="5943600" algn="r"/>
              </a:tabLst>
            </a:pPr>
            <a:r>
              <a:rPr lang="en-US" sz="1100" dirty="0">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4F45FD2C-CC0F-4BF7-9FD1-EFD19BF084D2}"/>
              </a:ext>
            </a:extLst>
          </p:cNvPr>
          <p:cNvSpPr/>
          <p:nvPr/>
        </p:nvSpPr>
        <p:spPr>
          <a:xfrm>
            <a:off x="3279913" y="6048573"/>
            <a:ext cx="5632174" cy="553998"/>
          </a:xfrm>
          <a:prstGeom prst="rect">
            <a:avLst/>
          </a:prstGeom>
        </p:spPr>
        <p:txBody>
          <a:bodyPr wrap="square">
            <a:spAutoFit/>
          </a:bodyPr>
          <a:lstStyle/>
          <a:p>
            <a:r>
              <a:rPr lang="en-US" sz="1200" dirty="0">
                <a:latin typeface="Calibri" panose="020F0502020204030204" pitchFamily="34" charset="0"/>
                <a:ea typeface="Calibri" panose="020F0502020204030204" pitchFamily="34" charset="0"/>
                <a:cs typeface="Times New Roman" panose="02020603050405020304" pitchFamily="18" charset="0"/>
              </a:rPr>
              <a:t> </a:t>
            </a:r>
          </a:p>
          <a:p>
            <a:r>
              <a:rPr lang="en-US" sz="1200"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Pre-test                                                  Post-test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F7936F59-0CB0-4B0E-9430-38402F03C7F4}"/>
              </a:ext>
            </a:extLst>
          </p:cNvPr>
          <p:cNvSpPr/>
          <p:nvPr/>
        </p:nvSpPr>
        <p:spPr>
          <a:xfrm>
            <a:off x="3279913" y="6036136"/>
            <a:ext cx="508000" cy="48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Rectangle 6">
            <a:extLst>
              <a:ext uri="{FF2B5EF4-FFF2-40B4-BE49-F238E27FC236}">
                <a16:creationId xmlns:a16="http://schemas.microsoft.com/office/drawing/2014/main" id="{DB0226FA-B823-4E34-AFB5-0D23E1715B48}"/>
              </a:ext>
            </a:extLst>
          </p:cNvPr>
          <p:cNvSpPr/>
          <p:nvPr/>
        </p:nvSpPr>
        <p:spPr>
          <a:xfrm>
            <a:off x="6663635" y="6061536"/>
            <a:ext cx="508000" cy="457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358782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63520" y="5140105"/>
            <a:ext cx="7664928" cy="1200329"/>
          </a:xfrm>
          <a:prstGeom prst="rect">
            <a:avLst/>
          </a:prstGeom>
          <a:noFill/>
        </p:spPr>
        <p:txBody>
          <a:bodyPr wrap="square" rtlCol="0">
            <a:spAutoFit/>
          </a:bodyPr>
          <a:lstStyle/>
          <a:p>
            <a:r>
              <a:rPr lang="en-US" dirty="0"/>
              <a:t>The SHARE program is here, </a:t>
            </a:r>
            <a:r>
              <a:rPr lang="en-US" b="1" dirty="0"/>
              <a:t>not to tell you what to do</a:t>
            </a:r>
            <a:r>
              <a:rPr lang="en-US" dirty="0"/>
              <a:t>, but to give you information so you can make good, healthy choices and be prepared for your future. </a:t>
            </a:r>
          </a:p>
        </p:txBody>
      </p:sp>
      <p:pic>
        <p:nvPicPr>
          <p:cNvPr id="3076" name="Picture 4" descr="C:\Users\wkollaus\AppData\Local\Microsoft\Windows\INetCache\IE\QUQO2XU4\Three_options_-_three_choices_schem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5720" y="1212879"/>
            <a:ext cx="4680520" cy="362099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07229" y="260648"/>
            <a:ext cx="3147015" cy="923330"/>
          </a:xfrm>
          <a:prstGeom prst="rect">
            <a:avLst/>
          </a:prstGeom>
          <a:noFill/>
        </p:spPr>
        <p:txBody>
          <a:bodyPr wrap="none" lIns="91440" tIns="45720" rIns="91440" bIns="45720">
            <a:spAutoFit/>
          </a:bodyPr>
          <a:lstStyle/>
          <a:p>
            <a:pPr algn="ctr"/>
            <a:r>
              <a:rPr 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Choices</a:t>
            </a:r>
          </a:p>
        </p:txBody>
      </p:sp>
    </p:spTree>
    <p:extLst>
      <p:ext uri="{BB962C8B-B14F-4D97-AF65-F5344CB8AC3E}">
        <p14:creationId xmlns:p14="http://schemas.microsoft.com/office/powerpoint/2010/main" val="2836380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562600" y="6553200"/>
            <a:ext cx="5020926" cy="261610"/>
          </a:xfrm>
          <a:prstGeom prst="rect">
            <a:avLst/>
          </a:prstGeom>
          <a:noFill/>
        </p:spPr>
        <p:txBody>
          <a:bodyPr wrap="none" rtlCol="0">
            <a:spAutoFit/>
          </a:bodyPr>
          <a:lstStyle/>
          <a:p>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Nemours, 2015; Perkins, 2015; ACT for Youth, 2018; CDC, 2018; YRBS, 2017</a:t>
            </a:r>
          </a:p>
        </p:txBody>
      </p:sp>
      <p:pic>
        <p:nvPicPr>
          <p:cNvPr id="2050" name="Picture 2" descr="Image result for judge free z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04800"/>
            <a:ext cx="10058400" cy="7467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733800" y="6454025"/>
            <a:ext cx="6782626" cy="261610"/>
          </a:xfrm>
          <a:prstGeom prst="rect">
            <a:avLst/>
          </a:prstGeom>
          <a:noFill/>
        </p:spPr>
        <p:txBody>
          <a:bodyPr wrap="none" rtlCol="0">
            <a:spAutoFit/>
          </a:bodyPr>
          <a:lstStyle/>
          <a:p>
            <a:r>
              <a:rPr lang="en-US" sz="1100" dirty="0">
                <a:solidFill>
                  <a:schemeClr val="bg1"/>
                </a:solidFill>
                <a:latin typeface="Tahoma" panose="020B0604030504040204" pitchFamily="34" charset="0"/>
                <a:ea typeface="Tahoma" panose="020B0604030504040204" pitchFamily="34" charset="0"/>
                <a:cs typeface="Tahoma" panose="020B0604030504040204" pitchFamily="34" charset="0"/>
              </a:rPr>
              <a:t>CDC, 2018; YRBS, 2017; ACT for Youth, 2019; Nemours, 2018; Power to Decide, 2018; Mayo Clinic, 2017</a:t>
            </a:r>
          </a:p>
        </p:txBody>
      </p:sp>
    </p:spTree>
    <p:extLst>
      <p:ext uri="{BB962C8B-B14F-4D97-AF65-F5344CB8AC3E}">
        <p14:creationId xmlns:p14="http://schemas.microsoft.com/office/powerpoint/2010/main" val="3051262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chemeClr val="bg2">
                <a:tint val="40000"/>
                <a:satMod val="350000"/>
              </a:schemeClr>
            </a:gs>
            <a:gs pos="76000">
              <a:schemeClr val="bg2">
                <a:tint val="45000"/>
                <a:shade val="99000"/>
                <a:satMod val="350000"/>
              </a:schemeClr>
            </a:gs>
            <a:gs pos="100000">
              <a:schemeClr val="bg2">
                <a:shade val="20000"/>
                <a:satMod val="255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1752600" y="2971800"/>
            <a:ext cx="8655792" cy="3970318"/>
          </a:xfrm>
          <a:prstGeom prst="rect">
            <a:avLst/>
          </a:prstGeom>
        </p:spPr>
        <p:txBody>
          <a:bodyPr wrap="square">
            <a:spAutoFit/>
          </a:bodyPr>
          <a:lstStyle/>
          <a:p>
            <a:pPr algn="ctr"/>
            <a:r>
              <a:rPr lang="en-US" sz="3600">
                <a:solidFill>
                  <a:srgbClr val="FFFF00"/>
                </a:solidFill>
              </a:rPr>
              <a:t>The Best Strategy for Dealing with Porn Exposure</a:t>
            </a:r>
          </a:p>
          <a:p>
            <a:r>
              <a:rPr lang="en-US" sz="3600" b="1">
                <a:solidFill>
                  <a:schemeClr val="bg2">
                    <a:lumMod val="50000"/>
                  </a:schemeClr>
                </a:solidFill>
              </a:rPr>
              <a:t>1.  Turn off the screen or the computer.</a:t>
            </a:r>
          </a:p>
          <a:p>
            <a:r>
              <a:rPr lang="en-US" sz="3600" b="1">
                <a:solidFill>
                  <a:srgbClr val="00B050"/>
                </a:solidFill>
              </a:rPr>
              <a:t>2.  Tell an adult.</a:t>
            </a:r>
          </a:p>
          <a:p>
            <a:r>
              <a:rPr lang="en-US" sz="3600">
                <a:solidFill>
                  <a:srgbClr val="FF0000"/>
                </a:solidFill>
              </a:rPr>
              <a:t>3.  Never visit the site again.</a:t>
            </a:r>
          </a:p>
          <a:p>
            <a:pPr marL="457200" indent="-457200">
              <a:buAutoNum type="arabicPeriod" startAt="4"/>
            </a:pPr>
            <a:r>
              <a:rPr lang="en-US" sz="3600">
                <a:solidFill>
                  <a:schemeClr val="accent6">
                    <a:lumMod val="50000"/>
                  </a:schemeClr>
                </a:solidFill>
              </a:rPr>
              <a:t>If someone shows you an inappropriate site, don’t be afraid to walk away.</a:t>
            </a:r>
          </a:p>
        </p:txBody>
      </p:sp>
      <p:sp>
        <p:nvSpPr>
          <p:cNvPr id="3" name="TextBox 2"/>
          <p:cNvSpPr txBox="1"/>
          <p:nvPr/>
        </p:nvSpPr>
        <p:spPr>
          <a:xfrm>
            <a:off x="2743200" y="152401"/>
            <a:ext cx="6400800" cy="830997"/>
          </a:xfrm>
          <a:prstGeom prst="rect">
            <a:avLst/>
          </a:prstGeom>
          <a:noFill/>
        </p:spPr>
        <p:txBody>
          <a:bodyPr wrap="square" rtlCol="0">
            <a:spAutoFit/>
          </a:bodyPr>
          <a:lstStyle/>
          <a:p>
            <a:pPr algn="ctr"/>
            <a:r>
              <a:rPr lang="en-US" sz="4800">
                <a:solidFill>
                  <a:srgbClr val="00B050"/>
                </a:solidFill>
                <a:effectLst>
                  <a:outerShdw blurRad="38100" dist="38100" dir="2700000" algn="tl">
                    <a:srgbClr val="000000">
                      <a:alpha val="43137"/>
                    </a:srgbClr>
                  </a:outerShdw>
                </a:effectLst>
              </a:rPr>
              <a:t>Crash and Tell</a:t>
            </a:r>
          </a:p>
        </p:txBody>
      </p:sp>
      <p:pic>
        <p:nvPicPr>
          <p:cNvPr id="10244" name="Picture 4" descr="C:\Users\wkollaus\AppData\Local\Microsoft\Windows\INetCache\IE\GTZ7DKV8\it_computer-2-students-martin1[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823914"/>
            <a:ext cx="4845792" cy="2147887"/>
          </a:xfrm>
          <a:prstGeom prst="rect">
            <a:avLst/>
          </a:prstGeom>
          <a:noFill/>
          <a:extLst>
            <a:ext uri="{909E8E84-426E-40DD-AFC4-6F175D3DCCD1}">
              <a14:hiddenFill xmlns:a14="http://schemas.microsoft.com/office/drawing/2010/main">
                <a:solidFill>
                  <a:srgbClr val="FFFFFF"/>
                </a:solidFill>
              </a14:hiddenFill>
            </a:ext>
          </a:extLst>
        </p:spPr>
      </p:pic>
      <p:pic>
        <p:nvPicPr>
          <p:cNvPr id="10247" name="Picture 7" descr="C:\Users\wkollaus\AppData\Local\Microsoft\Windows\INetCache\IE\QUQO2XU4\ComputerKid_tnb[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00" y="500966"/>
            <a:ext cx="2222222" cy="221587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0490EEA1-8193-4366-9EF3-4363C1A14E26}"/>
              </a:ext>
            </a:extLst>
          </p:cNvPr>
          <p:cNvSpPr>
            <a:spLocks noGrp="1"/>
          </p:cNvSpPr>
          <p:nvPr>
            <p:ph type="sldNum" sz="quarter" idx="12"/>
          </p:nvPr>
        </p:nvSpPr>
        <p:spPr/>
        <p:txBody>
          <a:bodyPr/>
          <a:lstStyle/>
          <a:p>
            <a:pPr>
              <a:defRPr/>
            </a:pPr>
            <a:fld id="{ED26B037-80EF-42EF-B016-054FF12054FB}" type="slidenum">
              <a:rPr lang="en-US" smtClean="0"/>
              <a:pPr>
                <a:defRPr/>
              </a:pPr>
              <a:t>13</a:t>
            </a:fld>
            <a:endParaRPr lang="en-US"/>
          </a:p>
        </p:txBody>
      </p:sp>
    </p:spTree>
    <p:extLst>
      <p:ext uri="{BB962C8B-B14F-4D97-AF65-F5344CB8AC3E}">
        <p14:creationId xmlns:p14="http://schemas.microsoft.com/office/powerpoint/2010/main" val="510369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Content Placeholder 3"/>
          <p:cNvSpPr>
            <a:spLocks noGrp="1" noChangeArrowheads="1"/>
          </p:cNvSpPr>
          <p:nvPr>
            <p:ph/>
          </p:nvPr>
        </p:nvSpPr>
        <p:spPr>
          <a:xfrm>
            <a:off x="1981200" y="274638"/>
            <a:ext cx="8229600" cy="1020762"/>
          </a:xfrm>
          <a:solidFill>
            <a:srgbClr val="0033CC"/>
          </a:solidFill>
        </p:spPr>
        <p:txBody>
          <a:bodyPr/>
          <a:lstStyle/>
          <a:p>
            <a:pPr algn="ctr" eaLnBrk="1" hangingPunct="1">
              <a:buFontTx/>
              <a:buNone/>
            </a:pPr>
            <a:endParaRPr lang="en-US" altLang="en-US" sz="400" b="1">
              <a:solidFill>
                <a:srgbClr val="FFFFFF"/>
              </a:solidFill>
            </a:endParaRPr>
          </a:p>
          <a:p>
            <a:pPr algn="ctr" eaLnBrk="1" hangingPunct="1">
              <a:buFontTx/>
              <a:buNone/>
            </a:pPr>
            <a:r>
              <a:rPr lang="en-US" altLang="en-US" sz="3600" b="1" i="1">
                <a:solidFill>
                  <a:srgbClr val="FFFFFF"/>
                </a:solidFill>
                <a:latin typeface="Lucida Bright" panose="02040602050505020304" pitchFamily="18" charset="0"/>
              </a:rPr>
              <a:t>Resisting Pressure</a:t>
            </a:r>
          </a:p>
        </p:txBody>
      </p:sp>
      <p:sp>
        <p:nvSpPr>
          <p:cNvPr id="83971" name="TextBox 2"/>
          <p:cNvSpPr txBox="1">
            <a:spLocks noChangeArrowheads="1"/>
          </p:cNvSpPr>
          <p:nvPr/>
        </p:nvSpPr>
        <p:spPr bwMode="auto">
          <a:xfrm>
            <a:off x="1841500" y="3333750"/>
            <a:ext cx="2895600" cy="1016000"/>
          </a:xfrm>
          <a:prstGeom prst="rect">
            <a:avLst/>
          </a:prstGeom>
          <a:solidFill>
            <a:srgbClr val="00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6000" b="1">
                <a:solidFill>
                  <a:schemeClr val="bg1"/>
                </a:solidFill>
              </a:rPr>
              <a:t>Say it!</a:t>
            </a:r>
          </a:p>
        </p:txBody>
      </p:sp>
      <p:sp>
        <p:nvSpPr>
          <p:cNvPr id="83972" name="TextBox 9"/>
          <p:cNvSpPr txBox="1">
            <a:spLocks noChangeArrowheads="1"/>
          </p:cNvSpPr>
          <p:nvPr/>
        </p:nvSpPr>
        <p:spPr bwMode="auto">
          <a:xfrm>
            <a:off x="1892300" y="5181600"/>
            <a:ext cx="2895600" cy="1016000"/>
          </a:xfrm>
          <a:prstGeom prst="rect">
            <a:avLst/>
          </a:prstGeom>
          <a:solidFill>
            <a:srgbClr val="00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6000" b="1">
                <a:solidFill>
                  <a:schemeClr val="bg1"/>
                </a:solidFill>
              </a:rPr>
              <a:t>Do it!</a:t>
            </a:r>
          </a:p>
        </p:txBody>
      </p:sp>
      <p:sp>
        <p:nvSpPr>
          <p:cNvPr id="83973" name="TextBox 10"/>
          <p:cNvSpPr txBox="1">
            <a:spLocks noChangeArrowheads="1"/>
          </p:cNvSpPr>
          <p:nvPr/>
        </p:nvSpPr>
        <p:spPr bwMode="auto">
          <a:xfrm>
            <a:off x="1854200" y="1724025"/>
            <a:ext cx="2895600" cy="1016000"/>
          </a:xfrm>
          <a:prstGeom prst="rect">
            <a:avLst/>
          </a:prstGeom>
          <a:solidFill>
            <a:srgbClr val="00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6000" b="1">
                <a:solidFill>
                  <a:schemeClr val="bg1"/>
                </a:solidFill>
              </a:rPr>
              <a:t>Plan it!</a:t>
            </a:r>
          </a:p>
        </p:txBody>
      </p:sp>
      <p:pic>
        <p:nvPicPr>
          <p:cNvPr id="3078" name="Picture 6" descr="C:\Users\wkollaus\AppData\Local\Microsoft\Windows\INetCache\IE\3ZMXGVZJ\coupleboygirl-love-holding-hand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0532" y="2182813"/>
            <a:ext cx="4966879" cy="33178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84075" y="6198079"/>
            <a:ext cx="7620000" cy="738664"/>
          </a:xfrm>
          <a:prstGeom prst="rect">
            <a:avLst/>
          </a:prstGeom>
          <a:noFill/>
        </p:spPr>
        <p:txBody>
          <a:bodyPr wrap="square" rtlCol="0" anchor="t">
            <a:spAutoFit/>
          </a:bodyPr>
          <a:lstStyle/>
          <a:p>
            <a:pPr algn="ctr"/>
            <a:r>
              <a:rPr lang="en-US" sz="2400">
                <a:effectLst>
                  <a:outerShdw blurRad="38100" dist="38100" dir="2700000" algn="tl">
                    <a:srgbClr val="000000">
                      <a:alpha val="43137"/>
                    </a:srgbClr>
                  </a:outerShdw>
                </a:effectLst>
                <a:latin typeface="Arial"/>
                <a:cs typeface="Arial"/>
              </a:rPr>
              <a:t>Avoid Peer Pressure and Make Good Choices</a:t>
            </a:r>
          </a:p>
          <a:p>
            <a:endParaRPr lang="en-US" dirty="0"/>
          </a:p>
        </p:txBody>
      </p:sp>
      <p:sp>
        <p:nvSpPr>
          <p:cNvPr id="3" name="Slide Number Placeholder 2">
            <a:extLst>
              <a:ext uri="{FF2B5EF4-FFF2-40B4-BE49-F238E27FC236}">
                <a16:creationId xmlns:a16="http://schemas.microsoft.com/office/drawing/2014/main" id="{9396C8CD-253F-451B-990A-3E9C18547106}"/>
              </a:ext>
            </a:extLst>
          </p:cNvPr>
          <p:cNvSpPr>
            <a:spLocks noGrp="1"/>
          </p:cNvSpPr>
          <p:nvPr>
            <p:ph type="sldNum" sz="quarter" idx="12"/>
          </p:nvPr>
        </p:nvSpPr>
        <p:spPr/>
        <p:txBody>
          <a:bodyPr/>
          <a:lstStyle/>
          <a:p>
            <a:pPr>
              <a:defRPr/>
            </a:pPr>
            <a:fld id="{B30E2960-10A2-4401-9AF9-204FB45AF4A1}" type="slidenum">
              <a:rPr lang="en-US" altLang="en-US" smtClean="0"/>
              <a:pPr>
                <a:defRPr/>
              </a:pPr>
              <a:t>14</a:t>
            </a:fld>
            <a:endParaRPr lang="en-US" altLang="en-US"/>
          </a:p>
        </p:txBody>
      </p:sp>
    </p:spTree>
    <p:extLst>
      <p:ext uri="{BB962C8B-B14F-4D97-AF65-F5344CB8AC3E}">
        <p14:creationId xmlns:p14="http://schemas.microsoft.com/office/powerpoint/2010/main" val="557034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rot="21096667">
            <a:off x="1764457" y="444175"/>
            <a:ext cx="2819400" cy="2367804"/>
          </a:xfrm>
          <a:prstGeom prst="rect">
            <a:avLst/>
          </a:prstGeom>
          <a:ln>
            <a:noFill/>
          </a:ln>
          <a:effectLst>
            <a:softEdge rad="112500"/>
          </a:effectLst>
        </p:spPr>
      </p:pic>
      <p:pic>
        <p:nvPicPr>
          <p:cNvPr id="4" name="Picture 3"/>
          <p:cNvPicPr>
            <a:picLocks noChangeAspect="1"/>
          </p:cNvPicPr>
          <p:nvPr/>
        </p:nvPicPr>
        <p:blipFill>
          <a:blip r:embed="rId4" cstate="print"/>
          <a:stretch>
            <a:fillRect/>
          </a:stretch>
        </p:blipFill>
        <p:spPr>
          <a:xfrm>
            <a:off x="6839240" y="3953259"/>
            <a:ext cx="3828761" cy="2871571"/>
          </a:xfrm>
          <a:prstGeom prst="ellipse">
            <a:avLst/>
          </a:prstGeom>
          <a:ln>
            <a:noFill/>
          </a:ln>
          <a:effectLst>
            <a:softEdge rad="112500"/>
          </a:effectLst>
        </p:spPr>
      </p:pic>
      <p:pic>
        <p:nvPicPr>
          <p:cNvPr id="2" name="Picture 1"/>
          <p:cNvPicPr>
            <a:picLocks noChangeAspect="1"/>
          </p:cNvPicPr>
          <p:nvPr/>
        </p:nvPicPr>
        <p:blipFill rotWithShape="1">
          <a:blip r:embed="rId5" cstate="print"/>
          <a:srcRect r="43082"/>
          <a:stretch/>
        </p:blipFill>
        <p:spPr>
          <a:xfrm>
            <a:off x="7572664" y="48071"/>
            <a:ext cx="2761094" cy="286885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3" name="Picture 2"/>
          <p:cNvPicPr>
            <a:picLocks noChangeAspect="1"/>
          </p:cNvPicPr>
          <p:nvPr/>
        </p:nvPicPr>
        <p:blipFill>
          <a:blip r:embed="rId6"/>
          <a:stretch>
            <a:fillRect/>
          </a:stretch>
        </p:blipFill>
        <p:spPr>
          <a:xfrm>
            <a:off x="1840815" y="3520547"/>
            <a:ext cx="3264585" cy="302819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0898" name="TextBox 7"/>
          <p:cNvSpPr txBox="1">
            <a:spLocks noChangeArrowheads="1"/>
          </p:cNvSpPr>
          <p:nvPr/>
        </p:nvSpPr>
        <p:spPr bwMode="auto">
          <a:xfrm>
            <a:off x="3944939" y="244476"/>
            <a:ext cx="4598987" cy="4246563"/>
          </a:xfrm>
          <a:prstGeom prst="rect">
            <a:avLst/>
          </a:prstGeom>
          <a:noFill/>
          <a:ln w="9525">
            <a:noFill/>
            <a:miter lim="800000"/>
            <a:headEnd/>
            <a:tailEnd/>
          </a:ln>
        </p:spPr>
        <p:txBody>
          <a:bodyPr>
            <a:prstTxWarp prst="textNoShape">
              <a:avLst/>
            </a:prstTxWarp>
            <a:spAutoFit/>
          </a:bodyPr>
          <a:lstStyle/>
          <a:p>
            <a:pPr algn="ctr"/>
            <a:r>
              <a:rPr lang="en-US" sz="5400" b="1">
                <a:latin typeface="Ravie" charset="0"/>
              </a:rPr>
              <a:t>Don’t</a:t>
            </a:r>
          </a:p>
          <a:p>
            <a:pPr algn="ctr"/>
            <a:r>
              <a:rPr lang="en-US" sz="5400" b="1">
                <a:latin typeface="Ravie" charset="0"/>
              </a:rPr>
              <a:t> Go to</a:t>
            </a:r>
          </a:p>
          <a:p>
            <a:pPr algn="r"/>
            <a:r>
              <a:rPr lang="en-US" sz="5400" b="1">
                <a:latin typeface="Ravie" charset="0"/>
              </a:rPr>
              <a:t> Intimate Places</a:t>
            </a:r>
          </a:p>
        </p:txBody>
      </p:sp>
      <p:cxnSp>
        <p:nvCxnSpPr>
          <p:cNvPr id="15" name="Straight Connector 14"/>
          <p:cNvCxnSpPr/>
          <p:nvPr/>
        </p:nvCxnSpPr>
        <p:spPr>
          <a:xfrm>
            <a:off x="4741863" y="825500"/>
            <a:ext cx="3446462" cy="3036888"/>
          </a:xfrm>
          <a:prstGeom prst="line">
            <a:avLst/>
          </a:prstGeom>
          <a:ln w="1206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149725" y="382589"/>
            <a:ext cx="4038600" cy="3138487"/>
          </a:xfrm>
          <a:prstGeom prst="line">
            <a:avLst/>
          </a:prstGeom>
          <a:ln w="120650">
            <a:solidFill>
              <a:srgbClr val="FF0000"/>
            </a:solidFill>
          </a:ln>
        </p:spPr>
        <p:style>
          <a:lnRef idx="1">
            <a:schemeClr val="accent1"/>
          </a:lnRef>
          <a:fillRef idx="0">
            <a:schemeClr val="accent1"/>
          </a:fillRef>
          <a:effectRef idx="0">
            <a:schemeClr val="accent1"/>
          </a:effectRef>
          <a:fontRef idx="minor">
            <a:schemeClr val="tx1"/>
          </a:fontRef>
        </p:style>
      </p:cxnSp>
      <p:pic>
        <p:nvPicPr>
          <p:cNvPr id="1033" name="Picture 9" descr="C:\Users\Ginger\AppData\Local\Microsoft\Windows\INetCache\IE\3HWGHC45\Red_flag_waving_transparent_rev[1].png"/>
          <p:cNvPicPr>
            <a:picLocks noChangeAspect="1" noChangeArrowheads="1"/>
          </p:cNvPicPr>
          <p:nvPr/>
        </p:nvPicPr>
        <p:blipFill>
          <a:blip r:embed="rId7"/>
          <a:srcRect/>
          <a:stretch>
            <a:fillRect/>
          </a:stretch>
        </p:blipFill>
        <p:spPr bwMode="auto">
          <a:xfrm>
            <a:off x="3933826" y="215900"/>
            <a:ext cx="5019675" cy="5867400"/>
          </a:xfrm>
          <a:prstGeom prst="rect">
            <a:avLst/>
          </a:prstGeom>
          <a:noFill/>
          <a:ln w="9525">
            <a:noFill/>
            <a:miter lim="800000"/>
            <a:headEnd/>
            <a:tailEnd/>
          </a:ln>
        </p:spPr>
      </p:pic>
    </p:spTree>
    <p:extLst>
      <p:ext uri="{BB962C8B-B14F-4D97-AF65-F5344CB8AC3E}">
        <p14:creationId xmlns:p14="http://schemas.microsoft.com/office/powerpoint/2010/main" val="1073627635"/>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0898">
                                            <p:txEl>
                                              <p:pRg st="0" end="0"/>
                                            </p:txEl>
                                          </p:spTgt>
                                        </p:tgtEl>
                                        <p:attrNameLst>
                                          <p:attrName>style.visibility</p:attrName>
                                        </p:attrNameLst>
                                      </p:cBhvr>
                                      <p:to>
                                        <p:strVal val="visible"/>
                                      </p:to>
                                    </p:set>
                                    <p:animEffect transition="in" filter="fade">
                                      <p:cBhvr>
                                        <p:cTn id="7" dur="1000"/>
                                        <p:tgtEl>
                                          <p:spTgt spid="80898">
                                            <p:txEl>
                                              <p:pRg st="0" end="0"/>
                                            </p:txEl>
                                          </p:spTgt>
                                        </p:tgtEl>
                                      </p:cBhvr>
                                    </p:animEffect>
                                    <p:anim calcmode="lin" valueType="num">
                                      <p:cBhvr>
                                        <p:cTn id="8" dur="1000" fill="hold"/>
                                        <p:tgtEl>
                                          <p:spTgt spid="8089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0898">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80898">
                                            <p:txEl>
                                              <p:pRg st="1" end="1"/>
                                            </p:txEl>
                                          </p:spTgt>
                                        </p:tgtEl>
                                        <p:attrNameLst>
                                          <p:attrName>style.visibility</p:attrName>
                                        </p:attrNameLst>
                                      </p:cBhvr>
                                      <p:to>
                                        <p:strVal val="visible"/>
                                      </p:to>
                                    </p:set>
                                    <p:animEffect transition="in" filter="fade">
                                      <p:cBhvr>
                                        <p:cTn id="13" dur="1000"/>
                                        <p:tgtEl>
                                          <p:spTgt spid="80898">
                                            <p:txEl>
                                              <p:pRg st="1" end="1"/>
                                            </p:txEl>
                                          </p:spTgt>
                                        </p:tgtEl>
                                      </p:cBhvr>
                                    </p:animEffect>
                                    <p:anim calcmode="lin" valueType="num">
                                      <p:cBhvr>
                                        <p:cTn id="14" dur="1000" fill="hold"/>
                                        <p:tgtEl>
                                          <p:spTgt spid="80898">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80898">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33"/>
                                        </p:tgtEl>
                                        <p:attrNameLst>
                                          <p:attrName>style.visibility</p:attrName>
                                        </p:attrNameLst>
                                      </p:cBhvr>
                                      <p:to>
                                        <p:strVal val="visible"/>
                                      </p:to>
                                    </p:set>
                                    <p:anim calcmode="lin" valueType="num">
                                      <p:cBhvr additive="base">
                                        <p:cTn id="31" dur="3000" fill="hold"/>
                                        <p:tgtEl>
                                          <p:spTgt spid="1033"/>
                                        </p:tgtEl>
                                        <p:attrNameLst>
                                          <p:attrName>ppt_x</p:attrName>
                                        </p:attrNameLst>
                                      </p:cBhvr>
                                      <p:tavLst>
                                        <p:tav tm="0">
                                          <p:val>
                                            <p:strVal val="#ppt_x"/>
                                          </p:val>
                                        </p:tav>
                                        <p:tav tm="100000">
                                          <p:val>
                                            <p:strVal val="#ppt_x"/>
                                          </p:val>
                                        </p:tav>
                                      </p:tavLst>
                                    </p:anim>
                                    <p:anim calcmode="lin" valueType="num">
                                      <p:cBhvr additive="base">
                                        <p:cTn id="32" dur="3000" fill="hold"/>
                                        <p:tgtEl>
                                          <p:spTgt spid="10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026" name="Picture 2" descr="Image result for the bacheloret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1" y="3096491"/>
            <a:ext cx="4751413" cy="35052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Users\wkollaus\AppData\Local\Microsoft\Windows\INetCache\IE\GTZ7DKV8\71187-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81000"/>
            <a:ext cx="3810000" cy="6248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wkollaus\AppData\Local\Microsoft\Windows\INetCache\IE\GTZ7DKV8\Wedding_Ring_Pictures_7[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3213" y="609601"/>
            <a:ext cx="2528888" cy="2119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264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3618" name="Text Box 2"/>
          <p:cNvSpPr txBox="1">
            <a:spLocks noChangeArrowheads="1"/>
          </p:cNvSpPr>
          <p:nvPr/>
        </p:nvSpPr>
        <p:spPr bwMode="auto">
          <a:xfrm>
            <a:off x="1524000" y="1"/>
            <a:ext cx="9144000" cy="6970713"/>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fontAlgn="base" hangingPunct="1">
              <a:spcBef>
                <a:spcPct val="50000"/>
              </a:spcBef>
              <a:spcAft>
                <a:spcPct val="0"/>
              </a:spcAft>
            </a:pPr>
            <a:endParaRPr lang="en-US" altLang="en-US">
              <a:solidFill>
                <a:srgbClr val="FFFFFF"/>
              </a:solidFill>
              <a:latin typeface="Arial" panose="020B0604020202020204" pitchFamily="34" charset="0"/>
            </a:endParaRPr>
          </a:p>
          <a:p>
            <a:pPr eaLnBrk="1" fontAlgn="base" hangingPunct="1">
              <a:spcBef>
                <a:spcPct val="50000"/>
              </a:spcBef>
              <a:spcAft>
                <a:spcPct val="0"/>
              </a:spcAft>
            </a:pPr>
            <a:endParaRPr lang="en-US" altLang="en-US">
              <a:solidFill>
                <a:srgbClr val="FFFFFF"/>
              </a:solidFill>
              <a:latin typeface="Arial" panose="020B0604020202020204" pitchFamily="34" charset="0"/>
            </a:endParaRPr>
          </a:p>
          <a:p>
            <a:pPr eaLnBrk="1" fontAlgn="base" hangingPunct="1">
              <a:spcBef>
                <a:spcPct val="50000"/>
              </a:spcBef>
              <a:spcAft>
                <a:spcPct val="0"/>
              </a:spcAft>
            </a:pPr>
            <a:endParaRPr lang="en-US" altLang="en-US">
              <a:solidFill>
                <a:srgbClr val="FFFFFF"/>
              </a:solidFill>
              <a:latin typeface="Arial" panose="020B0604020202020204" pitchFamily="34" charset="0"/>
            </a:endParaRPr>
          </a:p>
          <a:p>
            <a:pPr eaLnBrk="1" fontAlgn="base" hangingPunct="1">
              <a:spcBef>
                <a:spcPct val="50000"/>
              </a:spcBef>
              <a:spcAft>
                <a:spcPct val="0"/>
              </a:spcAft>
            </a:pPr>
            <a:endParaRPr lang="en-US" altLang="en-US">
              <a:solidFill>
                <a:srgbClr val="FFFFFF"/>
              </a:solidFill>
              <a:latin typeface="Arial" panose="020B0604020202020204" pitchFamily="34" charset="0"/>
            </a:endParaRPr>
          </a:p>
          <a:p>
            <a:pPr eaLnBrk="1" fontAlgn="base" hangingPunct="1">
              <a:spcBef>
                <a:spcPct val="50000"/>
              </a:spcBef>
              <a:spcAft>
                <a:spcPct val="0"/>
              </a:spcAft>
            </a:pPr>
            <a:endParaRPr lang="en-US" altLang="en-US">
              <a:solidFill>
                <a:srgbClr val="FFFFFF"/>
              </a:solidFill>
              <a:latin typeface="Arial" panose="020B0604020202020204" pitchFamily="34" charset="0"/>
            </a:endParaRPr>
          </a:p>
          <a:p>
            <a:pPr eaLnBrk="1" fontAlgn="base" hangingPunct="1">
              <a:spcBef>
                <a:spcPct val="50000"/>
              </a:spcBef>
              <a:spcAft>
                <a:spcPct val="0"/>
              </a:spcAft>
            </a:pPr>
            <a:endParaRPr lang="en-US" altLang="en-US">
              <a:solidFill>
                <a:srgbClr val="FFFFFF"/>
              </a:solidFill>
              <a:latin typeface="Arial" panose="020B0604020202020204" pitchFamily="34" charset="0"/>
            </a:endParaRPr>
          </a:p>
          <a:p>
            <a:pPr eaLnBrk="1" fontAlgn="base" hangingPunct="1">
              <a:spcBef>
                <a:spcPct val="50000"/>
              </a:spcBef>
              <a:spcAft>
                <a:spcPct val="0"/>
              </a:spcAft>
            </a:pPr>
            <a:endParaRPr lang="en-US" altLang="en-US">
              <a:solidFill>
                <a:srgbClr val="FFFFFF"/>
              </a:solidFill>
              <a:latin typeface="Arial" panose="020B0604020202020204" pitchFamily="34" charset="0"/>
            </a:endParaRPr>
          </a:p>
          <a:p>
            <a:pPr eaLnBrk="1" fontAlgn="base" hangingPunct="1">
              <a:spcBef>
                <a:spcPct val="50000"/>
              </a:spcBef>
              <a:spcAft>
                <a:spcPct val="0"/>
              </a:spcAft>
            </a:pPr>
            <a:endParaRPr lang="en-US" altLang="en-US">
              <a:solidFill>
                <a:srgbClr val="FFFFFF"/>
              </a:solidFill>
              <a:latin typeface="Arial" panose="020B0604020202020204" pitchFamily="34" charset="0"/>
            </a:endParaRPr>
          </a:p>
          <a:p>
            <a:pPr eaLnBrk="1" fontAlgn="base" hangingPunct="1">
              <a:spcBef>
                <a:spcPct val="50000"/>
              </a:spcBef>
              <a:spcAft>
                <a:spcPct val="0"/>
              </a:spcAft>
            </a:pPr>
            <a:endParaRPr lang="en-US" altLang="en-US">
              <a:solidFill>
                <a:srgbClr val="FFFFFF"/>
              </a:solidFill>
              <a:latin typeface="Arial" panose="020B0604020202020204" pitchFamily="34" charset="0"/>
            </a:endParaRPr>
          </a:p>
          <a:p>
            <a:pPr eaLnBrk="1" fontAlgn="base" hangingPunct="1">
              <a:spcBef>
                <a:spcPct val="50000"/>
              </a:spcBef>
              <a:spcAft>
                <a:spcPct val="0"/>
              </a:spcAft>
            </a:pPr>
            <a:endParaRPr lang="en-US" altLang="en-US">
              <a:solidFill>
                <a:srgbClr val="FFFFFF"/>
              </a:solidFill>
              <a:latin typeface="Arial" panose="020B0604020202020204" pitchFamily="34" charset="0"/>
            </a:endParaRPr>
          </a:p>
          <a:p>
            <a:pPr eaLnBrk="1" fontAlgn="base" hangingPunct="1">
              <a:spcBef>
                <a:spcPct val="50000"/>
              </a:spcBef>
              <a:spcAft>
                <a:spcPct val="0"/>
              </a:spcAft>
            </a:pPr>
            <a:endParaRPr lang="en-US" altLang="en-US">
              <a:solidFill>
                <a:srgbClr val="FFFFFF"/>
              </a:solidFill>
              <a:latin typeface="Arial" panose="020B0604020202020204" pitchFamily="34" charset="0"/>
            </a:endParaRPr>
          </a:p>
          <a:p>
            <a:pPr eaLnBrk="1" fontAlgn="base" hangingPunct="1">
              <a:spcBef>
                <a:spcPct val="50000"/>
              </a:spcBef>
              <a:spcAft>
                <a:spcPct val="0"/>
              </a:spcAft>
            </a:pPr>
            <a:endParaRPr lang="en-US" altLang="en-US">
              <a:solidFill>
                <a:srgbClr val="FFFFFF"/>
              </a:solidFill>
              <a:latin typeface="Arial" panose="020B0604020202020204" pitchFamily="34" charset="0"/>
            </a:endParaRPr>
          </a:p>
          <a:p>
            <a:pPr eaLnBrk="1" fontAlgn="base" hangingPunct="1">
              <a:spcBef>
                <a:spcPct val="50000"/>
              </a:spcBef>
              <a:spcAft>
                <a:spcPct val="0"/>
              </a:spcAft>
            </a:pPr>
            <a:endParaRPr lang="en-US" altLang="en-US">
              <a:solidFill>
                <a:srgbClr val="FFFFFF"/>
              </a:solidFill>
              <a:latin typeface="Arial" panose="020B0604020202020204" pitchFamily="34" charset="0"/>
            </a:endParaRPr>
          </a:p>
          <a:p>
            <a:pPr eaLnBrk="1" fontAlgn="base" hangingPunct="1">
              <a:spcBef>
                <a:spcPct val="50000"/>
              </a:spcBef>
              <a:spcAft>
                <a:spcPct val="0"/>
              </a:spcAft>
            </a:pPr>
            <a:endParaRPr lang="en-US" altLang="en-US">
              <a:solidFill>
                <a:srgbClr val="FFFFFF"/>
              </a:solidFill>
              <a:latin typeface="Arial" panose="020B0604020202020204" pitchFamily="34" charset="0"/>
            </a:endParaRPr>
          </a:p>
          <a:p>
            <a:pPr eaLnBrk="1" fontAlgn="base" hangingPunct="1">
              <a:spcBef>
                <a:spcPct val="50000"/>
              </a:spcBef>
              <a:spcAft>
                <a:spcPct val="0"/>
              </a:spcAft>
            </a:pPr>
            <a:endParaRPr lang="en-US" altLang="en-US">
              <a:solidFill>
                <a:srgbClr val="FFFFFF"/>
              </a:solidFill>
              <a:latin typeface="Arial" panose="020B0604020202020204" pitchFamily="34" charset="0"/>
            </a:endParaRPr>
          </a:p>
          <a:p>
            <a:pPr eaLnBrk="1" fontAlgn="base" hangingPunct="1">
              <a:spcBef>
                <a:spcPct val="50000"/>
              </a:spcBef>
              <a:spcAft>
                <a:spcPct val="0"/>
              </a:spcAft>
            </a:pPr>
            <a:endParaRPr lang="en-US" altLang="en-US">
              <a:solidFill>
                <a:srgbClr val="FFFFFF"/>
              </a:solidFill>
              <a:latin typeface="Arial" panose="020B0604020202020204" pitchFamily="34" charset="0"/>
            </a:endParaRPr>
          </a:p>
          <a:p>
            <a:pPr eaLnBrk="1" fontAlgn="base" hangingPunct="1">
              <a:spcBef>
                <a:spcPct val="50000"/>
              </a:spcBef>
              <a:spcAft>
                <a:spcPct val="0"/>
              </a:spcAft>
            </a:pPr>
            <a:endParaRPr lang="en-US" altLang="en-US">
              <a:solidFill>
                <a:srgbClr val="FFFFFF"/>
              </a:solidFill>
              <a:latin typeface="Arial" panose="020B0604020202020204" pitchFamily="34" charset="0"/>
            </a:endParaRPr>
          </a:p>
        </p:txBody>
      </p:sp>
      <p:pic>
        <p:nvPicPr>
          <p:cNvPr id="1263619" name="Picture 3" descr="decrease_300"/>
          <p:cNvPicPr>
            <a:picLocks noChangeAspect="1" noChangeArrowheads="1"/>
          </p:cNvPicPr>
          <p:nvPr/>
        </p:nvPicPr>
        <p:blipFill>
          <a:blip r:embed="rId3">
            <a:extLst>
              <a:ext uri="{28A0092B-C50C-407E-A947-70E740481C1C}">
                <a14:useLocalDpi xmlns:a14="http://schemas.microsoft.com/office/drawing/2010/main" val="0"/>
              </a:ext>
            </a:extLst>
          </a:blip>
          <a:srcRect b="12320"/>
          <a:stretch>
            <a:fillRect/>
          </a:stretch>
        </p:blipFill>
        <p:spPr bwMode="auto">
          <a:xfrm>
            <a:off x="1524000" y="0"/>
            <a:ext cx="91440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7" name="Text Box 5"/>
          <p:cNvSpPr txBox="1">
            <a:spLocks noChangeArrowheads="1"/>
          </p:cNvSpPr>
          <p:nvPr/>
        </p:nvSpPr>
        <p:spPr bwMode="auto">
          <a:xfrm>
            <a:off x="1524000" y="3581401"/>
            <a:ext cx="4648200" cy="3046413"/>
          </a:xfrm>
          <a:prstGeom prst="rect">
            <a:avLst/>
          </a:prstGeom>
          <a:noFill/>
          <a:ln w="9525">
            <a:noFill/>
            <a:miter lim="800000"/>
            <a:headEnd/>
            <a:tailEnd/>
          </a:ln>
          <a:effectLst/>
        </p:spPr>
        <p:txBody>
          <a:bodyPr>
            <a:spAutoFit/>
          </a:bodyPr>
          <a:lstStyle/>
          <a:p>
            <a:pPr marL="514350" indent="-514350" fontAlgn="base">
              <a:spcBef>
                <a:spcPct val="50000"/>
              </a:spcBef>
              <a:spcAft>
                <a:spcPct val="0"/>
              </a:spcAft>
              <a:buFontTx/>
              <a:buAutoNum type="arabicPeriod"/>
              <a:defRPr/>
            </a:pPr>
            <a:r>
              <a:rPr lang="en-US" sz="3200" b="1" dirty="0">
                <a:solidFill>
                  <a:srgbClr val="000066"/>
                </a:solidFill>
                <a:latin typeface="Arial" pitchFamily="34" charset="0"/>
                <a:cs typeface="Arial" panose="020B0604020202020204" pitchFamily="34" charset="0"/>
              </a:rPr>
              <a:t>WAIT to have sex!</a:t>
            </a:r>
          </a:p>
          <a:p>
            <a:pPr marL="342900" indent="-342900" fontAlgn="base">
              <a:spcBef>
                <a:spcPct val="50000"/>
              </a:spcBef>
              <a:spcAft>
                <a:spcPct val="0"/>
              </a:spcAft>
              <a:defRPr/>
            </a:pPr>
            <a:r>
              <a:rPr lang="en-US" sz="3200" b="1" dirty="0">
                <a:solidFill>
                  <a:srgbClr val="000066"/>
                </a:solidFill>
                <a:latin typeface="Arial" pitchFamily="34" charset="0"/>
                <a:cs typeface="Arial" panose="020B0604020202020204" pitchFamily="34" charset="0"/>
              </a:rPr>
              <a:t>2. Stay away from    drugs &amp; alcohol.</a:t>
            </a:r>
          </a:p>
          <a:p>
            <a:pPr marL="342900" indent="-342900" fontAlgn="base">
              <a:spcBef>
                <a:spcPct val="50000"/>
              </a:spcBef>
              <a:spcAft>
                <a:spcPct val="0"/>
              </a:spcAft>
              <a:defRPr/>
            </a:pPr>
            <a:r>
              <a:rPr lang="en-US" sz="3200" b="1" dirty="0">
                <a:solidFill>
                  <a:srgbClr val="000066"/>
                </a:solidFill>
                <a:latin typeface="Arial" pitchFamily="34" charset="0"/>
                <a:cs typeface="Arial" panose="020B0604020202020204" pitchFamily="34" charset="0"/>
              </a:rPr>
              <a:t>3. Surround yourself with good friends.</a:t>
            </a:r>
          </a:p>
        </p:txBody>
      </p:sp>
      <p:sp>
        <p:nvSpPr>
          <p:cNvPr id="6" name="Rectangle 4"/>
          <p:cNvSpPr txBox="1">
            <a:spLocks noChangeArrowheads="1"/>
          </p:cNvSpPr>
          <p:nvPr/>
        </p:nvSpPr>
        <p:spPr bwMode="auto">
          <a:xfrm>
            <a:off x="4038600" y="304800"/>
            <a:ext cx="6400800" cy="1828800"/>
          </a:xfrm>
          <a:prstGeom prst="rect">
            <a:avLst/>
          </a:prstGeom>
          <a:noFill/>
          <a:ln w="9525">
            <a:noFill/>
            <a:miter lim="800000"/>
            <a:headEnd/>
            <a:tailEnd/>
          </a:ln>
        </p:spPr>
        <p:txBody>
          <a:bodyPr anchor="b"/>
          <a:lstStyle/>
          <a:p>
            <a:pPr algn="r" eaLnBrk="0" fontAlgn="base" hangingPunct="0">
              <a:spcBef>
                <a:spcPct val="0"/>
              </a:spcBef>
              <a:spcAft>
                <a:spcPct val="0"/>
              </a:spcAft>
              <a:defRPr/>
            </a:pPr>
            <a:r>
              <a:rPr lang="en-US" sz="4000" kern="0" dirty="0">
                <a:solidFill>
                  <a:srgbClr val="0000CC"/>
                </a:solidFill>
                <a:effectLst>
                  <a:outerShdw blurRad="38100" dist="38100" dir="2700000" algn="tl">
                    <a:srgbClr val="000000"/>
                  </a:outerShdw>
                </a:effectLst>
                <a:cs typeface="Arial" panose="020B0604020202020204" pitchFamily="34" charset="0"/>
              </a:rPr>
              <a:t>How to</a:t>
            </a:r>
            <a:r>
              <a:rPr lang="en-US" sz="4000" b="1" kern="0" dirty="0">
                <a:solidFill>
                  <a:srgbClr val="FFFFFF"/>
                </a:solidFill>
                <a:effectLst>
                  <a:outerShdw blurRad="38100" dist="38100" dir="2700000" algn="tl">
                    <a:srgbClr val="000000"/>
                  </a:outerShdw>
                </a:effectLst>
                <a:cs typeface="Arial" panose="020B0604020202020204" pitchFamily="34" charset="0"/>
              </a:rPr>
              <a:t> </a:t>
            </a:r>
            <a:r>
              <a:rPr lang="en-US" sz="2800" b="1" kern="0" dirty="0">
                <a:solidFill>
                  <a:srgbClr val="FF0000"/>
                </a:solidFill>
                <a:effectLst>
                  <a:outerShdw blurRad="38100" dist="38100" dir="2700000" algn="tl">
                    <a:srgbClr val="000000">
                      <a:alpha val="43137"/>
                    </a:srgbClr>
                  </a:outerShdw>
                </a:effectLst>
                <a:cs typeface="Arial" panose="020B0604020202020204" pitchFamily="34" charset="0"/>
              </a:rPr>
              <a:t>decrease/eliminate</a:t>
            </a:r>
            <a:r>
              <a:rPr lang="en-US" sz="4000" b="1" kern="0" dirty="0">
                <a:solidFill>
                  <a:srgbClr val="FFFFFF"/>
                </a:solidFill>
                <a:effectLst>
                  <a:outerShdw blurRad="38100" dist="38100" dir="2700000" algn="tl">
                    <a:srgbClr val="000000"/>
                  </a:outerShdw>
                </a:effectLst>
                <a:cs typeface="Arial" panose="020B0604020202020204" pitchFamily="34" charset="0"/>
              </a:rPr>
              <a:t> </a:t>
            </a:r>
            <a:br>
              <a:rPr lang="en-US" sz="4000" b="1" kern="0" dirty="0">
                <a:solidFill>
                  <a:srgbClr val="FFFFFF"/>
                </a:solidFill>
                <a:effectLst>
                  <a:outerShdw blurRad="38100" dist="38100" dir="2700000" algn="tl">
                    <a:srgbClr val="000000"/>
                  </a:outerShdw>
                </a:effectLst>
                <a:cs typeface="Arial" panose="020B0604020202020204" pitchFamily="34" charset="0"/>
              </a:rPr>
            </a:br>
            <a:r>
              <a:rPr lang="en-US" sz="4000" kern="0" dirty="0">
                <a:solidFill>
                  <a:srgbClr val="0000CC"/>
                </a:solidFill>
                <a:effectLst>
                  <a:outerShdw blurRad="38100" dist="38100" dir="2700000" algn="tl">
                    <a:srgbClr val="000000"/>
                  </a:outerShdw>
                </a:effectLst>
                <a:cs typeface="Arial" panose="020B0604020202020204" pitchFamily="34" charset="0"/>
              </a:rPr>
              <a:t>your chance</a:t>
            </a:r>
            <a:br>
              <a:rPr lang="en-US" sz="4000" kern="0" dirty="0">
                <a:solidFill>
                  <a:srgbClr val="0000CC"/>
                </a:solidFill>
                <a:effectLst>
                  <a:outerShdw blurRad="38100" dist="38100" dir="2700000" algn="tl">
                    <a:srgbClr val="000000"/>
                  </a:outerShdw>
                </a:effectLst>
                <a:cs typeface="Arial" panose="020B0604020202020204" pitchFamily="34" charset="0"/>
              </a:rPr>
            </a:br>
            <a:r>
              <a:rPr lang="en-US" sz="4000" kern="0" dirty="0">
                <a:solidFill>
                  <a:srgbClr val="0000CC"/>
                </a:solidFill>
                <a:effectLst>
                  <a:outerShdw blurRad="38100" dist="38100" dir="2700000" algn="tl">
                    <a:srgbClr val="000000"/>
                  </a:outerShdw>
                </a:effectLst>
                <a:cs typeface="Arial" panose="020B0604020202020204" pitchFamily="34" charset="0"/>
              </a:rPr>
              <a:t>of ever getting an </a:t>
            </a:r>
            <a:r>
              <a:rPr lang="en-US" sz="4000" kern="0" dirty="0">
                <a:solidFill>
                  <a:srgbClr val="0000CC"/>
                </a:solidFill>
                <a:effectLst>
                  <a:outerShdw blurRad="38100" dist="38100" dir="2700000" algn="tl">
                    <a:srgbClr val="000000"/>
                  </a:outerShdw>
                </a:effectLst>
                <a:latin typeface="Arial" pitchFamily="34" charset="0"/>
                <a:cs typeface="Arial" panose="020B0604020202020204" pitchFamily="34" charset="0"/>
              </a:rPr>
              <a:t>STI</a:t>
            </a:r>
            <a:r>
              <a:rPr lang="en-US" sz="4000" kern="0" dirty="0">
                <a:solidFill>
                  <a:srgbClr val="0000CC"/>
                </a:solidFill>
                <a:effectLst>
                  <a:outerShdw blurRad="38100" dist="38100" dir="2700000" algn="tl">
                    <a:srgbClr val="000000"/>
                  </a:outerShdw>
                </a:effectLst>
                <a:cs typeface="Arial" panose="020B0604020202020204" pitchFamily="34" charset="0"/>
              </a:rPr>
              <a:t>:</a:t>
            </a:r>
          </a:p>
        </p:txBody>
      </p:sp>
    </p:spTree>
    <p:extLst>
      <p:ext uri="{BB962C8B-B14F-4D97-AF65-F5344CB8AC3E}">
        <p14:creationId xmlns:p14="http://schemas.microsoft.com/office/powerpoint/2010/main" val="15613950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4517"/>
                                        </p:tgtEl>
                                        <p:attrNameLst>
                                          <p:attrName>style.visibility</p:attrName>
                                        </p:attrNameLst>
                                      </p:cBhvr>
                                      <p:to>
                                        <p:strVal val="visible"/>
                                      </p:to>
                                    </p:set>
                                    <p:animEffect transition="in" filter="wipe(up)">
                                      <p:cBhvr>
                                        <p:cTn id="7" dur="1000"/>
                                        <p:tgtEl>
                                          <p:spTgt spid="64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7"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a:xfrm>
            <a:off x="1524000" y="0"/>
            <a:ext cx="9144000" cy="914400"/>
          </a:xfrm>
        </p:spPr>
        <p:txBody>
          <a:bodyPr>
            <a:noAutofit/>
          </a:bodyPr>
          <a:lstStyle/>
          <a:p>
            <a:pPr>
              <a:defRPr/>
            </a:pPr>
            <a:r>
              <a:rPr lang="en-US" sz="3600" b="1" dirty="0">
                <a:solidFill>
                  <a:srgbClr val="FFFF00"/>
                </a:solidFill>
              </a:rPr>
              <a:t>Genital </a:t>
            </a:r>
            <a:r>
              <a:rPr lang="en-US" sz="3600" b="1" dirty="0" err="1">
                <a:solidFill>
                  <a:srgbClr val="FFFF00"/>
                </a:solidFill>
              </a:rPr>
              <a:t>Herpes~Herpes</a:t>
            </a:r>
            <a:r>
              <a:rPr lang="en-US" sz="3600" b="1" dirty="0">
                <a:solidFill>
                  <a:srgbClr val="FFFF00"/>
                </a:solidFill>
              </a:rPr>
              <a:t> Simplex Virus</a:t>
            </a:r>
          </a:p>
        </p:txBody>
      </p:sp>
      <p:sp>
        <p:nvSpPr>
          <p:cNvPr id="1028" name="Rectangle 4"/>
          <p:cNvSpPr>
            <a:spLocks noChangeArrowheads="1"/>
          </p:cNvSpPr>
          <p:nvPr/>
        </p:nvSpPr>
        <p:spPr bwMode="auto">
          <a:xfrm>
            <a:off x="6248400" y="1600200"/>
            <a:ext cx="4419600" cy="4876800"/>
          </a:xfrm>
          <a:prstGeom prst="rect">
            <a:avLst/>
          </a:prstGeom>
          <a:noFill/>
          <a:ln w="9525">
            <a:noFill/>
            <a:miter lim="800000"/>
            <a:headEnd/>
            <a:tailEnd/>
          </a:ln>
        </p:spPr>
        <p:txBody>
          <a:bodyPr/>
          <a:lstStyle/>
          <a:p>
            <a:pPr marL="342900" indent="-342900" fontAlgn="base">
              <a:spcBef>
                <a:spcPct val="20000"/>
              </a:spcBef>
              <a:spcAft>
                <a:spcPct val="0"/>
              </a:spcAft>
              <a:buClr>
                <a:srgbClr val="CC99FF"/>
              </a:buClr>
              <a:buSzPct val="80000"/>
              <a:buBlip>
                <a:blip r:embed="rId4"/>
              </a:buBlip>
              <a:defRPr/>
            </a:pPr>
            <a:r>
              <a:rPr lang="en-US" sz="3200" b="1" u="sng" dirty="0">
                <a:solidFill>
                  <a:srgbClr val="FFFFFF"/>
                </a:solidFill>
                <a:effectLst>
                  <a:outerShdw blurRad="38100" dist="38100" dir="2700000" algn="tl">
                    <a:srgbClr val="000000"/>
                  </a:outerShdw>
                </a:effectLst>
                <a:cs typeface="Arial" panose="020B0604020202020204" pitchFamily="34" charset="0"/>
              </a:rPr>
              <a:t>How you get it:</a:t>
            </a:r>
          </a:p>
          <a:p>
            <a:pPr fontAlgn="base">
              <a:spcBef>
                <a:spcPct val="20000"/>
              </a:spcBef>
              <a:spcAft>
                <a:spcPct val="0"/>
              </a:spcAft>
              <a:buClr>
                <a:srgbClr val="CC99FF"/>
              </a:buClr>
              <a:buSzPct val="80000"/>
              <a:defRPr/>
            </a:pPr>
            <a:endParaRPr lang="en-US" sz="3200" b="1" u="sng" dirty="0">
              <a:solidFill>
                <a:srgbClr val="FFFFFF"/>
              </a:solidFill>
              <a:effectLst>
                <a:outerShdw blurRad="38100" dist="38100" dir="2700000" algn="tl">
                  <a:srgbClr val="000000"/>
                </a:outerShdw>
              </a:effectLst>
              <a:cs typeface="Arial" panose="020B0604020202020204" pitchFamily="34" charset="0"/>
            </a:endParaRPr>
          </a:p>
          <a:p>
            <a:pPr marL="742950" lvl="1" indent="-285750" fontAlgn="base">
              <a:spcBef>
                <a:spcPct val="20000"/>
              </a:spcBef>
              <a:spcAft>
                <a:spcPct val="0"/>
              </a:spcAft>
              <a:buClr>
                <a:srgbClr val="CCFFFF"/>
              </a:buClr>
              <a:buSzPct val="70000"/>
              <a:buBlip>
                <a:blip r:embed="rId5"/>
              </a:buBlip>
              <a:defRPr/>
            </a:pPr>
            <a:r>
              <a:rPr lang="en-US" sz="2800" b="1" i="1" dirty="0">
                <a:solidFill>
                  <a:srgbClr val="FFCC66"/>
                </a:solidFill>
                <a:effectLst>
                  <a:outerShdw blurRad="38100" dist="38100" dir="2700000" algn="tl">
                    <a:srgbClr val="000000"/>
                  </a:outerShdw>
                </a:effectLst>
                <a:latin typeface="Comic Sans MS" pitchFamily="66" charset="0"/>
                <a:cs typeface="Arial" panose="020B0604020202020204" pitchFamily="34" charset="0"/>
              </a:rPr>
              <a:t>Any kind</a:t>
            </a:r>
            <a:r>
              <a:rPr lang="en-US" sz="2800" b="1" dirty="0">
                <a:solidFill>
                  <a:srgbClr val="FFFFFF"/>
                </a:solidFill>
                <a:effectLst>
                  <a:outerShdw blurRad="38100" dist="38100" dir="2700000" algn="tl">
                    <a:srgbClr val="000000"/>
                  </a:outerShdw>
                </a:effectLst>
                <a:latin typeface="Comic Sans MS" pitchFamily="66" charset="0"/>
                <a:cs typeface="Arial" panose="020B0604020202020204" pitchFamily="34" charset="0"/>
              </a:rPr>
              <a:t> of Sex</a:t>
            </a:r>
          </a:p>
          <a:p>
            <a:pPr marL="742950" lvl="1" indent="-285750" fontAlgn="base">
              <a:spcBef>
                <a:spcPct val="20000"/>
              </a:spcBef>
              <a:spcAft>
                <a:spcPct val="0"/>
              </a:spcAft>
              <a:buClr>
                <a:srgbClr val="CCFFFF"/>
              </a:buClr>
              <a:buSzPct val="70000"/>
              <a:buBlip>
                <a:blip r:embed="rId5"/>
              </a:buBlip>
              <a:defRPr/>
            </a:pPr>
            <a:r>
              <a:rPr lang="en-US" sz="2800" b="1" dirty="0">
                <a:solidFill>
                  <a:srgbClr val="FFFFFF"/>
                </a:solidFill>
                <a:effectLst>
                  <a:outerShdw blurRad="38100" dist="38100" dir="2700000" algn="tl">
                    <a:srgbClr val="000000"/>
                  </a:outerShdw>
                </a:effectLst>
                <a:latin typeface="Comic Sans MS" pitchFamily="66" charset="0"/>
                <a:cs typeface="Arial" panose="020B0604020202020204" pitchFamily="34" charset="0"/>
              </a:rPr>
              <a:t>Genital skin to skin contact</a:t>
            </a:r>
          </a:p>
          <a:p>
            <a:pPr marL="742950" lvl="1" indent="-285750" fontAlgn="base">
              <a:spcBef>
                <a:spcPct val="20000"/>
              </a:spcBef>
              <a:spcAft>
                <a:spcPct val="0"/>
              </a:spcAft>
              <a:buClr>
                <a:srgbClr val="CCFFFF"/>
              </a:buClr>
              <a:buSzPct val="70000"/>
              <a:buBlip>
                <a:blip r:embed="rId5"/>
              </a:buBlip>
              <a:defRPr/>
            </a:pPr>
            <a:r>
              <a:rPr lang="en-US" sz="2800" b="1" dirty="0">
                <a:solidFill>
                  <a:srgbClr val="FFCC00"/>
                </a:solidFill>
                <a:latin typeface="Comic Sans MS" pitchFamily="66" charset="0"/>
                <a:cs typeface="Arial" panose="020B0604020202020204" pitchFamily="34" charset="0"/>
              </a:rPr>
              <a:t>Mother to baby </a:t>
            </a:r>
          </a:p>
          <a:p>
            <a:pPr marL="742950" lvl="1" indent="-285750" fontAlgn="base">
              <a:spcBef>
                <a:spcPct val="20000"/>
              </a:spcBef>
              <a:spcAft>
                <a:spcPct val="0"/>
              </a:spcAft>
              <a:buClr>
                <a:srgbClr val="CCFFFF"/>
              </a:buClr>
              <a:buSzPct val="70000"/>
              <a:buBlip>
                <a:blip r:embed="rId5"/>
              </a:buBlip>
              <a:defRPr/>
            </a:pPr>
            <a:endParaRPr lang="en-US" sz="2800" b="1" dirty="0">
              <a:solidFill>
                <a:srgbClr val="FFCC00"/>
              </a:solidFill>
              <a:latin typeface="Comic Sans MS" pitchFamily="66" charset="0"/>
              <a:cs typeface="Arial" panose="020B0604020202020204" pitchFamily="34" charset="0"/>
            </a:endParaRPr>
          </a:p>
          <a:p>
            <a:pPr marL="742950" lvl="1" indent="-285750" fontAlgn="base">
              <a:spcBef>
                <a:spcPct val="20000"/>
              </a:spcBef>
              <a:spcAft>
                <a:spcPct val="0"/>
              </a:spcAft>
              <a:buClr>
                <a:srgbClr val="CCFFFF"/>
              </a:buClr>
              <a:buSzPct val="70000"/>
              <a:defRPr/>
            </a:pPr>
            <a:r>
              <a:rPr lang="en-US" sz="2800" b="1" dirty="0">
                <a:solidFill>
                  <a:srgbClr val="FF9933"/>
                </a:solidFill>
                <a:latin typeface="Comic Sans MS" pitchFamily="66" charset="0"/>
                <a:cs typeface="Arial" panose="020B0604020202020204" pitchFamily="34" charset="0"/>
              </a:rPr>
              <a:t>	</a:t>
            </a:r>
            <a:endParaRPr lang="en-US" sz="2800" dirty="0">
              <a:solidFill>
                <a:srgbClr val="FFFF00"/>
              </a:solidFill>
              <a:latin typeface="Comic Sans MS" pitchFamily="66" charset="0"/>
              <a:cs typeface="Arial" panose="020B0604020202020204" pitchFamily="34" charset="0"/>
            </a:endParaRPr>
          </a:p>
          <a:p>
            <a:pPr marL="742950" lvl="1" indent="-285750" fontAlgn="base">
              <a:spcBef>
                <a:spcPct val="20000"/>
              </a:spcBef>
              <a:spcAft>
                <a:spcPct val="0"/>
              </a:spcAft>
              <a:buClr>
                <a:srgbClr val="CCFFFF"/>
              </a:buClr>
              <a:buSzPct val="70000"/>
              <a:buBlip>
                <a:blip r:embed="rId5"/>
              </a:buBlip>
              <a:defRPr/>
            </a:pPr>
            <a:endParaRPr lang="en-US" sz="1400" b="1" dirty="0">
              <a:solidFill>
                <a:srgbClr val="FF9933"/>
              </a:solidFill>
              <a:latin typeface="Comic Sans MS" pitchFamily="66" charset="0"/>
              <a:cs typeface="Arial" panose="020B0604020202020204" pitchFamily="34" charset="0"/>
            </a:endParaRPr>
          </a:p>
          <a:p>
            <a:pPr marL="742950" lvl="1" indent="-285750" fontAlgn="base">
              <a:spcBef>
                <a:spcPct val="20000"/>
              </a:spcBef>
              <a:spcAft>
                <a:spcPct val="0"/>
              </a:spcAft>
              <a:buClr>
                <a:srgbClr val="CCFFFF"/>
              </a:buClr>
              <a:buSzPct val="70000"/>
              <a:defRPr/>
            </a:pPr>
            <a:endParaRPr lang="en-US" sz="1400" b="1" dirty="0">
              <a:solidFill>
                <a:srgbClr val="FF9933"/>
              </a:solidFill>
              <a:latin typeface="Comic Sans MS" pitchFamily="66" charset="0"/>
              <a:cs typeface="Arial" panose="020B0604020202020204" pitchFamily="34" charset="0"/>
            </a:endParaRPr>
          </a:p>
        </p:txBody>
      </p:sp>
      <p:sp>
        <p:nvSpPr>
          <p:cNvPr id="1027" name="Rectangle 3"/>
          <p:cNvSpPr>
            <a:spLocks noGrp="1" noChangeArrowheads="1"/>
          </p:cNvSpPr>
          <p:nvPr>
            <p:ph idx="1"/>
          </p:nvPr>
        </p:nvSpPr>
        <p:spPr>
          <a:xfrm>
            <a:off x="1524000" y="1190244"/>
            <a:ext cx="4800600" cy="3200400"/>
          </a:xfrm>
        </p:spPr>
        <p:txBody>
          <a:bodyPr/>
          <a:lstStyle/>
          <a:p>
            <a:pPr>
              <a:buFont typeface="Wingdings" panose="05000000000000000000" pitchFamily="2" charset="2"/>
              <a:buBlip>
                <a:blip r:embed="rId4"/>
              </a:buBlip>
              <a:defRPr/>
            </a:pPr>
            <a:r>
              <a:rPr lang="en-US" sz="3600" b="1" dirty="0">
                <a:solidFill>
                  <a:srgbClr val="FF6600"/>
                </a:solidFill>
              </a:rPr>
              <a:t>Viral - no cure! </a:t>
            </a:r>
          </a:p>
          <a:p>
            <a:pPr>
              <a:buFont typeface="Wingdings" panose="05000000000000000000" pitchFamily="2" charset="2"/>
              <a:buBlip>
                <a:blip r:embed="rId4"/>
              </a:buBlip>
              <a:defRPr/>
            </a:pPr>
            <a:r>
              <a:rPr lang="en-US" sz="2800" b="1" dirty="0">
                <a:solidFill>
                  <a:srgbClr val="FFFF00"/>
                </a:solidFill>
                <a:latin typeface="Comic Sans MS" pitchFamily="66" charset="0"/>
              </a:rPr>
              <a:t>VERY COMMON!</a:t>
            </a:r>
          </a:p>
          <a:p>
            <a:pPr>
              <a:buFont typeface="Wingdings" panose="05000000000000000000" pitchFamily="2" charset="2"/>
              <a:buBlip>
                <a:blip r:embed="rId4"/>
              </a:buBlip>
              <a:defRPr/>
            </a:pPr>
            <a:r>
              <a:rPr lang="en-US" sz="2800" b="1" dirty="0">
                <a:solidFill>
                  <a:srgbClr val="FFFF00"/>
                </a:solidFill>
                <a:latin typeface="Comic Sans MS" pitchFamily="66" charset="0"/>
              </a:rPr>
              <a:t>1 out of 6 people 14-49</a:t>
            </a:r>
          </a:p>
          <a:p>
            <a:pPr>
              <a:buFont typeface="Wingdings" panose="05000000000000000000" pitchFamily="2" charset="2"/>
              <a:buNone/>
              <a:defRPr/>
            </a:pPr>
            <a:r>
              <a:rPr lang="en-US" sz="2800" b="1" dirty="0">
                <a:solidFill>
                  <a:srgbClr val="FFFF00"/>
                </a:solidFill>
                <a:latin typeface="Comic Sans MS" pitchFamily="66" charset="0"/>
              </a:rPr>
              <a:t>   have Genital Herpes 2</a:t>
            </a:r>
          </a:p>
          <a:p>
            <a:pPr>
              <a:buFont typeface="Wingdings" panose="05000000000000000000" pitchFamily="2" charset="2"/>
              <a:buBlip>
                <a:blip r:embed="rId4"/>
              </a:buBlip>
              <a:defRPr/>
            </a:pPr>
            <a:r>
              <a:rPr lang="en-US" sz="2800" b="1" dirty="0">
                <a:solidFill>
                  <a:srgbClr val="FFFF00"/>
                </a:solidFill>
                <a:latin typeface="Comic Sans MS" pitchFamily="66" charset="0"/>
              </a:rPr>
              <a:t>Only 20% know they have it</a:t>
            </a:r>
          </a:p>
          <a:p>
            <a:pPr marL="0" indent="0">
              <a:buNone/>
              <a:defRPr/>
            </a:pPr>
            <a:endParaRPr lang="en-US" sz="2800" b="1" dirty="0">
              <a:solidFill>
                <a:srgbClr val="FFFF00"/>
              </a:solidFill>
              <a:latin typeface="Comic Sans MS" pitchFamily="66" charset="0"/>
            </a:endParaRPr>
          </a:p>
          <a:p>
            <a:pPr lvl="1">
              <a:buFont typeface="Wingdings" panose="05000000000000000000" pitchFamily="2" charset="2"/>
              <a:buNone/>
              <a:defRPr/>
            </a:pPr>
            <a:endParaRPr lang="en-US" dirty="0">
              <a:solidFill>
                <a:srgbClr val="FFFF00"/>
              </a:solidFill>
              <a:latin typeface="Comic Sans MS" pitchFamily="66" charset="0"/>
            </a:endParaRPr>
          </a:p>
          <a:p>
            <a:pPr lvl="1">
              <a:buFont typeface="Wingdings" panose="05000000000000000000" pitchFamily="2" charset="2"/>
              <a:buBlip>
                <a:blip r:embed="rId4"/>
              </a:buBlip>
              <a:defRPr/>
            </a:pPr>
            <a:endParaRPr lang="en-US" dirty="0">
              <a:solidFill>
                <a:srgbClr val="FFFF99"/>
              </a:solidFill>
              <a:latin typeface="Comic Sans MS" pitchFamily="66" charset="0"/>
            </a:endParaRPr>
          </a:p>
        </p:txBody>
      </p:sp>
      <p:sp>
        <p:nvSpPr>
          <p:cNvPr id="5" name="TextBox 4"/>
          <p:cNvSpPr txBox="1"/>
          <p:nvPr/>
        </p:nvSpPr>
        <p:spPr>
          <a:xfrm>
            <a:off x="3581400" y="4800601"/>
            <a:ext cx="4267200" cy="1819275"/>
          </a:xfrm>
          <a:prstGeom prst="rect">
            <a:avLst/>
          </a:prstGeom>
          <a:solidFill>
            <a:srgbClr val="FF00FF"/>
          </a:solidFill>
        </p:spPr>
        <p:txBody>
          <a:bodyPr>
            <a:spAutoFit/>
          </a:bodyPr>
          <a:lstStyle/>
          <a:p>
            <a:pPr algn="ctr" fontAlgn="base">
              <a:lnSpc>
                <a:spcPct val="80000"/>
              </a:lnSpc>
              <a:spcBef>
                <a:spcPct val="20000"/>
              </a:spcBef>
              <a:spcAft>
                <a:spcPct val="0"/>
              </a:spcAft>
              <a:buClr>
                <a:srgbClr val="CCFFFF"/>
              </a:buClr>
              <a:buSzPct val="55000"/>
              <a:buFont typeface="Wingdings" pitchFamily="2" charset="2"/>
              <a:buNone/>
              <a:defRPr/>
            </a:pPr>
            <a:r>
              <a:rPr lang="en-US" sz="2800" b="1" dirty="0">
                <a:solidFill>
                  <a:srgbClr val="FFFFFF"/>
                </a:solidFill>
                <a:effectLst>
                  <a:outerShdw blurRad="38100" dist="38100" dir="2700000" algn="tl">
                    <a:srgbClr val="000000"/>
                  </a:outerShdw>
                </a:effectLst>
                <a:latin typeface="Comic Sans MS" pitchFamily="66" charset="0"/>
                <a:cs typeface="Arial" panose="020B0604020202020204" pitchFamily="34" charset="0"/>
              </a:rPr>
              <a:t>Condoms </a:t>
            </a:r>
            <a:r>
              <a:rPr lang="en-US" sz="2800" b="1" u="sng" dirty="0">
                <a:solidFill>
                  <a:srgbClr val="FFFF00"/>
                </a:solidFill>
                <a:effectLst>
                  <a:outerShdw blurRad="38100" dist="38100" dir="2700000" algn="tl">
                    <a:srgbClr val="000000"/>
                  </a:outerShdw>
                </a:effectLst>
                <a:latin typeface="Comic Sans MS" pitchFamily="66" charset="0"/>
                <a:cs typeface="Arial" panose="020B0604020202020204" pitchFamily="34" charset="0"/>
              </a:rPr>
              <a:t>cannot</a:t>
            </a:r>
            <a:r>
              <a:rPr lang="en-US" sz="2800" b="1" dirty="0">
                <a:solidFill>
                  <a:srgbClr val="FFFFFF"/>
                </a:solidFill>
                <a:effectLst>
                  <a:outerShdw blurRad="38100" dist="38100" dir="2700000" algn="tl">
                    <a:srgbClr val="000000"/>
                  </a:outerShdw>
                </a:effectLst>
                <a:latin typeface="Comic Sans MS" pitchFamily="66" charset="0"/>
                <a:cs typeface="Arial" panose="020B0604020202020204" pitchFamily="34" charset="0"/>
              </a:rPr>
              <a:t> completely protect a person from Herpes or from spreading it to others.</a:t>
            </a:r>
            <a:endParaRPr lang="en-US" sz="2800" dirty="0">
              <a:solidFill>
                <a:srgbClr val="FFFFFF"/>
              </a:solidFill>
              <a:latin typeface="Comic Sans MS" pitchFamily="66" charset="0"/>
              <a:cs typeface="Arial" panose="020B0604020202020204" pitchFamily="34" charset="0"/>
            </a:endParaRPr>
          </a:p>
        </p:txBody>
      </p:sp>
    </p:spTree>
    <p:extLst>
      <p:ext uri="{BB962C8B-B14F-4D97-AF65-F5344CB8AC3E}">
        <p14:creationId xmlns:p14="http://schemas.microsoft.com/office/powerpoint/2010/main" val="26512469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additive="base">
                                        <p:cTn id="7" dur="1000" fill="hold"/>
                                        <p:tgtEl>
                                          <p:spTgt spid="1027">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027">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2" presetClass="entr" presetSubtype="4" fill="hold" nodeType="afterEffect">
                                  <p:stCondLst>
                                    <p:cond delay="0"/>
                                  </p:stCondLst>
                                  <p:childTnLst>
                                    <p:set>
                                      <p:cBhvr>
                                        <p:cTn id="11" dur="1" fill="hold">
                                          <p:stCondLst>
                                            <p:cond delay="0"/>
                                          </p:stCondLst>
                                        </p:cTn>
                                        <p:tgtEl>
                                          <p:spTgt spid="1027">
                                            <p:txEl>
                                              <p:pRg st="1" end="1"/>
                                            </p:txEl>
                                          </p:spTgt>
                                        </p:tgtEl>
                                        <p:attrNameLst>
                                          <p:attrName>style.visibility</p:attrName>
                                        </p:attrNameLst>
                                      </p:cBhvr>
                                      <p:to>
                                        <p:strVal val="visible"/>
                                      </p:to>
                                    </p:set>
                                    <p:anim calcmode="lin" valueType="num">
                                      <p:cBhvr additive="base">
                                        <p:cTn id="12" dur="1000" fill="hold"/>
                                        <p:tgtEl>
                                          <p:spTgt spid="1027">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1027">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2000"/>
                            </p:stCondLst>
                            <p:childTnLst>
                              <p:par>
                                <p:cTn id="15" presetID="2" presetClass="entr" presetSubtype="4" fill="hold" nodeType="afterEffect">
                                  <p:stCondLst>
                                    <p:cond delay="0"/>
                                  </p:stCondLst>
                                  <p:childTnLst>
                                    <p:set>
                                      <p:cBhvr>
                                        <p:cTn id="16" dur="1" fill="hold">
                                          <p:stCondLst>
                                            <p:cond delay="0"/>
                                          </p:stCondLst>
                                        </p:cTn>
                                        <p:tgtEl>
                                          <p:spTgt spid="1027">
                                            <p:txEl>
                                              <p:pRg st="2" end="2"/>
                                            </p:txEl>
                                          </p:spTgt>
                                        </p:tgtEl>
                                        <p:attrNameLst>
                                          <p:attrName>style.visibility</p:attrName>
                                        </p:attrNameLst>
                                      </p:cBhvr>
                                      <p:to>
                                        <p:strVal val="visible"/>
                                      </p:to>
                                    </p:set>
                                    <p:anim calcmode="lin" valueType="num">
                                      <p:cBhvr additive="base">
                                        <p:cTn id="17" dur="1000" fill="hold"/>
                                        <p:tgtEl>
                                          <p:spTgt spid="1027">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1027">
                                            <p:txEl>
                                              <p:pRg st="2" end="2"/>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3000"/>
                            </p:stCondLst>
                            <p:childTnLst>
                              <p:par>
                                <p:cTn id="20" presetID="2" presetClass="entr" presetSubtype="4" fill="hold" nodeType="afterEffect">
                                  <p:stCondLst>
                                    <p:cond delay="0"/>
                                  </p:stCondLst>
                                  <p:childTnLst>
                                    <p:set>
                                      <p:cBhvr>
                                        <p:cTn id="21" dur="1" fill="hold">
                                          <p:stCondLst>
                                            <p:cond delay="0"/>
                                          </p:stCondLst>
                                        </p:cTn>
                                        <p:tgtEl>
                                          <p:spTgt spid="1027">
                                            <p:txEl>
                                              <p:pRg st="3" end="3"/>
                                            </p:txEl>
                                          </p:spTgt>
                                        </p:tgtEl>
                                        <p:attrNameLst>
                                          <p:attrName>style.visibility</p:attrName>
                                        </p:attrNameLst>
                                      </p:cBhvr>
                                      <p:to>
                                        <p:strVal val="visible"/>
                                      </p:to>
                                    </p:set>
                                    <p:anim calcmode="lin" valueType="num">
                                      <p:cBhvr additive="base">
                                        <p:cTn id="22" dur="1000" fill="hold"/>
                                        <p:tgtEl>
                                          <p:spTgt spid="1027">
                                            <p:txEl>
                                              <p:pRg st="3" end="3"/>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1027">
                                            <p:txEl>
                                              <p:pRg st="3" end="3"/>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4000"/>
                            </p:stCondLst>
                            <p:childTnLst>
                              <p:par>
                                <p:cTn id="25" presetID="2" presetClass="entr" presetSubtype="4" fill="hold" nodeType="afterEffect">
                                  <p:stCondLst>
                                    <p:cond delay="0"/>
                                  </p:stCondLst>
                                  <p:childTnLst>
                                    <p:set>
                                      <p:cBhvr>
                                        <p:cTn id="26" dur="1" fill="hold">
                                          <p:stCondLst>
                                            <p:cond delay="0"/>
                                          </p:stCondLst>
                                        </p:cTn>
                                        <p:tgtEl>
                                          <p:spTgt spid="1027">
                                            <p:txEl>
                                              <p:pRg st="4" end="4"/>
                                            </p:txEl>
                                          </p:spTgt>
                                        </p:tgtEl>
                                        <p:attrNameLst>
                                          <p:attrName>style.visibility</p:attrName>
                                        </p:attrNameLst>
                                      </p:cBhvr>
                                      <p:to>
                                        <p:strVal val="visible"/>
                                      </p:to>
                                    </p:set>
                                    <p:anim calcmode="lin" valueType="num">
                                      <p:cBhvr additive="base">
                                        <p:cTn id="27" dur="1000" fill="hold"/>
                                        <p:tgtEl>
                                          <p:spTgt spid="1027">
                                            <p:txEl>
                                              <p:pRg st="4" end="4"/>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1027">
                                            <p:txEl>
                                              <p:pRg st="4" end="4"/>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5000"/>
                            </p:stCondLst>
                            <p:childTnLst>
                              <p:par>
                                <p:cTn id="30" presetID="2" presetClass="entr" presetSubtype="4" fill="hold" nodeType="afterEffect">
                                  <p:stCondLst>
                                    <p:cond delay="0"/>
                                  </p:stCondLst>
                                  <p:childTnLst>
                                    <p:set>
                                      <p:cBhvr>
                                        <p:cTn id="31" dur="1" fill="hold">
                                          <p:stCondLst>
                                            <p:cond delay="0"/>
                                          </p:stCondLst>
                                        </p:cTn>
                                        <p:tgtEl>
                                          <p:spTgt spid="1028">
                                            <p:txEl>
                                              <p:pRg st="0" end="0"/>
                                            </p:txEl>
                                          </p:spTgt>
                                        </p:tgtEl>
                                        <p:attrNameLst>
                                          <p:attrName>style.visibility</p:attrName>
                                        </p:attrNameLst>
                                      </p:cBhvr>
                                      <p:to>
                                        <p:strVal val="visible"/>
                                      </p:to>
                                    </p:set>
                                    <p:anim calcmode="lin" valueType="num">
                                      <p:cBhvr additive="base">
                                        <p:cTn id="32" dur="1000" fill="hold"/>
                                        <p:tgtEl>
                                          <p:spTgt spid="1028">
                                            <p:txEl>
                                              <p:pRg st="0" end="0"/>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1028">
                                            <p:txEl>
                                              <p:pRg st="0" end="0"/>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028">
                                            <p:txEl>
                                              <p:pRg st="2" end="2"/>
                                            </p:txEl>
                                          </p:spTgt>
                                        </p:tgtEl>
                                        <p:attrNameLst>
                                          <p:attrName>style.visibility</p:attrName>
                                        </p:attrNameLst>
                                      </p:cBhvr>
                                      <p:to>
                                        <p:strVal val="visible"/>
                                      </p:to>
                                    </p:set>
                                    <p:anim calcmode="lin" valueType="num">
                                      <p:cBhvr additive="base">
                                        <p:cTn id="36" dur="1000" fill="hold"/>
                                        <p:tgtEl>
                                          <p:spTgt spid="1028">
                                            <p:txEl>
                                              <p:pRg st="2" end="2"/>
                                            </p:txEl>
                                          </p:spTgt>
                                        </p:tgtEl>
                                        <p:attrNameLst>
                                          <p:attrName>ppt_x</p:attrName>
                                        </p:attrNameLst>
                                      </p:cBhvr>
                                      <p:tavLst>
                                        <p:tav tm="0">
                                          <p:val>
                                            <p:strVal val="#ppt_x"/>
                                          </p:val>
                                        </p:tav>
                                        <p:tav tm="100000">
                                          <p:val>
                                            <p:strVal val="#ppt_x"/>
                                          </p:val>
                                        </p:tav>
                                      </p:tavLst>
                                    </p:anim>
                                    <p:anim calcmode="lin" valueType="num">
                                      <p:cBhvr additive="base">
                                        <p:cTn id="37" dur="1000" fill="hold"/>
                                        <p:tgtEl>
                                          <p:spTgt spid="1028">
                                            <p:txEl>
                                              <p:pRg st="2" end="2"/>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1028">
                                            <p:txEl>
                                              <p:pRg st="3" end="3"/>
                                            </p:txEl>
                                          </p:spTgt>
                                        </p:tgtEl>
                                        <p:attrNameLst>
                                          <p:attrName>style.visibility</p:attrName>
                                        </p:attrNameLst>
                                      </p:cBhvr>
                                      <p:to>
                                        <p:strVal val="visible"/>
                                      </p:to>
                                    </p:set>
                                    <p:anim calcmode="lin" valueType="num">
                                      <p:cBhvr additive="base">
                                        <p:cTn id="40" dur="1000" fill="hold"/>
                                        <p:tgtEl>
                                          <p:spTgt spid="1028">
                                            <p:txEl>
                                              <p:pRg st="3" end="3"/>
                                            </p:txEl>
                                          </p:spTgt>
                                        </p:tgtEl>
                                        <p:attrNameLst>
                                          <p:attrName>ppt_x</p:attrName>
                                        </p:attrNameLst>
                                      </p:cBhvr>
                                      <p:tavLst>
                                        <p:tav tm="0">
                                          <p:val>
                                            <p:strVal val="#ppt_x"/>
                                          </p:val>
                                        </p:tav>
                                        <p:tav tm="100000">
                                          <p:val>
                                            <p:strVal val="#ppt_x"/>
                                          </p:val>
                                        </p:tav>
                                      </p:tavLst>
                                    </p:anim>
                                    <p:anim calcmode="lin" valueType="num">
                                      <p:cBhvr additive="base">
                                        <p:cTn id="41" dur="1000" fill="hold"/>
                                        <p:tgtEl>
                                          <p:spTgt spid="1028">
                                            <p:txEl>
                                              <p:pRg st="3" end="3"/>
                                            </p:txEl>
                                          </p:spTgt>
                                        </p:tgtEl>
                                        <p:attrNameLst>
                                          <p:attrName>ppt_y</p:attrName>
                                        </p:attrNameLst>
                                      </p:cBhvr>
                                      <p:tavLst>
                                        <p:tav tm="0">
                                          <p:val>
                                            <p:strVal val="1+#ppt_h/2"/>
                                          </p:val>
                                        </p:tav>
                                        <p:tav tm="100000">
                                          <p:val>
                                            <p:strVal val="#ppt_y"/>
                                          </p:val>
                                        </p:tav>
                                      </p:tavLst>
                                    </p:anim>
                                  </p:childTnLst>
                                </p:cTn>
                              </p:par>
                            </p:childTnLst>
                          </p:cTn>
                        </p:par>
                        <p:par>
                          <p:cTn id="42" fill="hold" nodeType="afterGroup">
                            <p:stCondLst>
                              <p:cond delay="6000"/>
                            </p:stCondLst>
                            <p:childTnLst>
                              <p:par>
                                <p:cTn id="43" presetID="2" presetClass="entr" presetSubtype="4" fill="hold" nodeType="afterEffect">
                                  <p:stCondLst>
                                    <p:cond delay="0"/>
                                  </p:stCondLst>
                                  <p:childTnLst>
                                    <p:set>
                                      <p:cBhvr>
                                        <p:cTn id="44" dur="1" fill="hold">
                                          <p:stCondLst>
                                            <p:cond delay="0"/>
                                          </p:stCondLst>
                                        </p:cTn>
                                        <p:tgtEl>
                                          <p:spTgt spid="1028">
                                            <p:txEl>
                                              <p:pRg st="4" end="4"/>
                                            </p:txEl>
                                          </p:spTgt>
                                        </p:tgtEl>
                                        <p:attrNameLst>
                                          <p:attrName>style.visibility</p:attrName>
                                        </p:attrNameLst>
                                      </p:cBhvr>
                                      <p:to>
                                        <p:strVal val="visible"/>
                                      </p:to>
                                    </p:set>
                                    <p:anim calcmode="lin" valueType="num">
                                      <p:cBhvr additive="base">
                                        <p:cTn id="45" dur="1000" fill="hold"/>
                                        <p:tgtEl>
                                          <p:spTgt spid="1028">
                                            <p:txEl>
                                              <p:pRg st="4" end="4"/>
                                            </p:txEl>
                                          </p:spTgt>
                                        </p:tgtEl>
                                        <p:attrNameLst>
                                          <p:attrName>ppt_x</p:attrName>
                                        </p:attrNameLst>
                                      </p:cBhvr>
                                      <p:tavLst>
                                        <p:tav tm="0">
                                          <p:val>
                                            <p:strVal val="#ppt_x"/>
                                          </p:val>
                                        </p:tav>
                                        <p:tav tm="100000">
                                          <p:val>
                                            <p:strVal val="#ppt_x"/>
                                          </p:val>
                                        </p:tav>
                                      </p:tavLst>
                                    </p:anim>
                                    <p:anim calcmode="lin" valueType="num">
                                      <p:cBhvr additive="base">
                                        <p:cTn id="46" dur="1000" fill="hold"/>
                                        <p:tgtEl>
                                          <p:spTgt spid="1028">
                                            <p:txEl>
                                              <p:pRg st="4" end="4"/>
                                            </p:txEl>
                                          </p:spTgt>
                                        </p:tgtEl>
                                        <p:attrNameLst>
                                          <p:attrName>ppt_y</p:attrName>
                                        </p:attrNameLst>
                                      </p:cBhvr>
                                      <p:tavLst>
                                        <p:tav tm="0">
                                          <p:val>
                                            <p:strVal val="1+#ppt_h/2"/>
                                          </p:val>
                                        </p:tav>
                                        <p:tav tm="100000">
                                          <p:val>
                                            <p:strVal val="#ppt_y"/>
                                          </p:val>
                                        </p:tav>
                                      </p:tavLst>
                                    </p:anim>
                                  </p:childTnLst>
                                </p:cTn>
                              </p:par>
                            </p:childTnLst>
                          </p:cTn>
                        </p:par>
                        <p:par>
                          <p:cTn id="47" fill="hold" nodeType="afterGroup">
                            <p:stCondLst>
                              <p:cond delay="7000"/>
                            </p:stCondLst>
                            <p:childTnLst>
                              <p:par>
                                <p:cTn id="48" presetID="2" presetClass="entr" presetSubtype="4" fill="hold" nodeType="afterEffect">
                                  <p:stCondLst>
                                    <p:cond delay="0"/>
                                  </p:stCondLst>
                                  <p:childTnLst>
                                    <p:set>
                                      <p:cBhvr>
                                        <p:cTn id="49" dur="1" fill="hold">
                                          <p:stCondLst>
                                            <p:cond delay="0"/>
                                          </p:stCondLst>
                                        </p:cTn>
                                        <p:tgtEl>
                                          <p:spTgt spid="1028">
                                            <p:txEl>
                                              <p:pRg st="6" end="6"/>
                                            </p:txEl>
                                          </p:spTgt>
                                        </p:tgtEl>
                                        <p:attrNameLst>
                                          <p:attrName>style.visibility</p:attrName>
                                        </p:attrNameLst>
                                      </p:cBhvr>
                                      <p:to>
                                        <p:strVal val="visible"/>
                                      </p:to>
                                    </p:set>
                                    <p:anim calcmode="lin" valueType="num">
                                      <p:cBhvr additive="base">
                                        <p:cTn id="50" dur="1000" fill="hold"/>
                                        <p:tgtEl>
                                          <p:spTgt spid="1028">
                                            <p:txEl>
                                              <p:pRg st="6" end="6"/>
                                            </p:txEl>
                                          </p:spTgt>
                                        </p:tgtEl>
                                        <p:attrNameLst>
                                          <p:attrName>ppt_x</p:attrName>
                                        </p:attrNameLst>
                                      </p:cBhvr>
                                      <p:tavLst>
                                        <p:tav tm="0">
                                          <p:val>
                                            <p:strVal val="#ppt_x"/>
                                          </p:val>
                                        </p:tav>
                                        <p:tav tm="100000">
                                          <p:val>
                                            <p:strVal val="#ppt_x"/>
                                          </p:val>
                                        </p:tav>
                                      </p:tavLst>
                                    </p:anim>
                                    <p:anim calcmode="lin" valueType="num">
                                      <p:cBhvr additive="base">
                                        <p:cTn id="51" dur="1000" fill="hold"/>
                                        <p:tgtEl>
                                          <p:spTgt spid="1028">
                                            <p:txEl>
                                              <p:pRg st="6" end="6"/>
                                            </p:txEl>
                                          </p:spTgt>
                                        </p:tgtEl>
                                        <p:attrNameLst>
                                          <p:attrName>ppt_y</p:attrName>
                                        </p:attrNameLst>
                                      </p:cBhvr>
                                      <p:tavLst>
                                        <p:tav tm="0">
                                          <p:val>
                                            <p:strVal val="1+#ppt_h/2"/>
                                          </p:val>
                                        </p:tav>
                                        <p:tav tm="100000">
                                          <p:val>
                                            <p:strVal val="#ppt_y"/>
                                          </p:val>
                                        </p:tav>
                                      </p:tavLst>
                                    </p:anim>
                                  </p:childTnLst>
                                </p:cTn>
                              </p:par>
                            </p:childTnLst>
                          </p:cTn>
                        </p:par>
                        <p:par>
                          <p:cTn id="52" fill="hold" nodeType="afterGroup">
                            <p:stCondLst>
                              <p:cond delay="8000"/>
                            </p:stCondLst>
                            <p:childTnLst>
                              <p:par>
                                <p:cTn id="53" presetID="2" presetClass="entr" presetSubtype="4" fill="hold" grpId="0" nodeType="after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500" fill="hold"/>
                                        <p:tgtEl>
                                          <p:spTgt spid="5"/>
                                        </p:tgtEl>
                                        <p:attrNameLst>
                                          <p:attrName>ppt_x</p:attrName>
                                        </p:attrNameLst>
                                      </p:cBhvr>
                                      <p:tavLst>
                                        <p:tav tm="0">
                                          <p:val>
                                            <p:strVal val="#ppt_x"/>
                                          </p:val>
                                        </p:tav>
                                        <p:tav tm="100000">
                                          <p:val>
                                            <p:strVal val="#ppt_x"/>
                                          </p:val>
                                        </p:tav>
                                      </p:tavLst>
                                    </p:anim>
                                    <p:anim calcmode="lin" valueType="num">
                                      <p:cBhvr additive="base">
                                        <p:cTn id="5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title"/>
          </p:nvPr>
        </p:nvSpPr>
        <p:spPr>
          <a:xfrm>
            <a:off x="1752600" y="228600"/>
            <a:ext cx="7772400" cy="1143000"/>
          </a:xfrm>
        </p:spPr>
        <p:txBody>
          <a:bodyPr/>
          <a:lstStyle/>
          <a:p>
            <a:pPr algn="ctr">
              <a:defRPr/>
            </a:pPr>
            <a:r>
              <a:rPr lang="en-US" sz="5400" b="1" dirty="0">
                <a:solidFill>
                  <a:srgbClr val="FFFF00"/>
                </a:solidFill>
              </a:rPr>
              <a:t>HPV lesions</a:t>
            </a:r>
          </a:p>
        </p:txBody>
      </p:sp>
      <p:pic>
        <p:nvPicPr>
          <p:cNvPr id="70659" name="Content Placeholder 13" descr="warts1.jpg"/>
          <p:cNvPicPr>
            <a:picLocks noGrp="1" noChangeAspect="1"/>
          </p:cNvPicPr>
          <p:nvPr>
            <p:ph sz="half" idx="1"/>
          </p:nvPr>
        </p:nvPicPr>
        <p:blipFill>
          <a:blip r:embed="rId3"/>
          <a:srcRect/>
          <a:stretch>
            <a:fillRect/>
          </a:stretch>
        </p:blipFill>
        <p:spPr>
          <a:xfrm>
            <a:off x="1690688" y="1600200"/>
            <a:ext cx="4329112" cy="4038600"/>
          </a:xfrm>
          <a:ln w="76200">
            <a:solidFill>
              <a:schemeClr val="accent4">
                <a:lumMod val="10000"/>
              </a:schemeClr>
            </a:solidFill>
          </a:ln>
        </p:spPr>
      </p:pic>
      <p:pic>
        <p:nvPicPr>
          <p:cNvPr id="70660" name="Picture 6" descr="http://a4.ec-images.myspacecdn.com/images02/126/1e1907cdbc894e509d3f8aaaecaac46d/l.jpg"/>
          <p:cNvPicPr>
            <a:picLocks noGrp="1" noChangeAspect="1" noChangeArrowheads="1"/>
          </p:cNvPicPr>
          <p:nvPr>
            <p:ph sz="half" idx="2"/>
          </p:nvPr>
        </p:nvPicPr>
        <p:blipFill>
          <a:blip r:embed="rId4"/>
          <a:srcRect/>
          <a:stretch>
            <a:fillRect/>
          </a:stretch>
        </p:blipFill>
        <p:spPr>
          <a:xfrm>
            <a:off x="6248400" y="1600201"/>
            <a:ext cx="4222750" cy="4011613"/>
          </a:xfrm>
          <a:ln w="76200">
            <a:solidFill>
              <a:schemeClr val="accent4">
                <a:lumMod val="10000"/>
              </a:schemeClr>
            </a:solidFill>
          </a:ln>
        </p:spPr>
      </p:pic>
      <p:sp>
        <p:nvSpPr>
          <p:cNvPr id="2" name="Slide Number Placeholder 1">
            <a:extLst>
              <a:ext uri="{FF2B5EF4-FFF2-40B4-BE49-F238E27FC236}">
                <a16:creationId xmlns:a16="http://schemas.microsoft.com/office/drawing/2014/main" id="{F11A9028-688F-4BAC-9041-BA078DC1D536}"/>
              </a:ext>
            </a:extLst>
          </p:cNvPr>
          <p:cNvSpPr>
            <a:spLocks noGrp="1"/>
          </p:cNvSpPr>
          <p:nvPr>
            <p:ph type="sldNum" sz="quarter" idx="12"/>
          </p:nvPr>
        </p:nvSpPr>
        <p:spPr/>
        <p:txBody>
          <a:bodyPr/>
          <a:lstStyle/>
          <a:p>
            <a:fld id="{04C19F3D-D6F6-4F9E-9713-E61F5E190E14}" type="slidenum">
              <a:rPr lang="en-US" altLang="en-US" smtClean="0">
                <a:solidFill>
                  <a:srgbClr val="FFFFFF"/>
                </a:solidFill>
              </a:rPr>
              <a:pPr/>
              <a:t>19</a:t>
            </a:fld>
            <a:endParaRPr lang="en-US" altLang="en-US" dirty="0">
              <a:solidFill>
                <a:srgbClr val="FFFFFF"/>
              </a:solidFill>
            </a:endParaRPr>
          </a:p>
        </p:txBody>
      </p:sp>
    </p:spTree>
    <p:extLst>
      <p:ext uri="{BB962C8B-B14F-4D97-AF65-F5344CB8AC3E}">
        <p14:creationId xmlns:p14="http://schemas.microsoft.com/office/powerpoint/2010/main" val="1289224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98B10F-6820-45FE-8A87-9A5D3758462D}"/>
              </a:ext>
            </a:extLst>
          </p:cNvPr>
          <p:cNvSpPr/>
          <p:nvPr/>
        </p:nvSpPr>
        <p:spPr>
          <a:xfrm>
            <a:off x="469900" y="355600"/>
            <a:ext cx="11277600" cy="523220"/>
          </a:xfrm>
          <a:prstGeom prst="rect">
            <a:avLst/>
          </a:prstGeom>
        </p:spPr>
        <p:txBody>
          <a:bodyPr wrap="square">
            <a:spAutoFit/>
          </a:bodyPr>
          <a:lstStyle/>
          <a:p>
            <a:r>
              <a:rPr lang="en-US" sz="2800" dirty="0">
                <a:solidFill>
                  <a:srgbClr val="0070C0"/>
                </a:solidFill>
                <a:latin typeface="Antique Olive Compact" panose="020B0904030504030204" pitchFamily="34" charset="0"/>
              </a:rPr>
              <a:t>South Texas Pregnancy Care Center …..</a:t>
            </a:r>
            <a:endParaRPr lang="en-US" sz="2800" dirty="0"/>
          </a:p>
        </p:txBody>
      </p:sp>
      <p:sp>
        <p:nvSpPr>
          <p:cNvPr id="3" name="TextBox 2">
            <a:extLst>
              <a:ext uri="{FF2B5EF4-FFF2-40B4-BE49-F238E27FC236}">
                <a16:creationId xmlns:a16="http://schemas.microsoft.com/office/drawing/2014/main" id="{3B1FE228-6F18-447B-A5B5-2043E8A34F76}"/>
              </a:ext>
            </a:extLst>
          </p:cNvPr>
          <p:cNvSpPr txBox="1"/>
          <p:nvPr/>
        </p:nvSpPr>
        <p:spPr>
          <a:xfrm>
            <a:off x="596900" y="1092200"/>
            <a:ext cx="11150600" cy="1384995"/>
          </a:xfrm>
          <a:prstGeom prst="rect">
            <a:avLst/>
          </a:prstGeom>
          <a:noFill/>
        </p:spPr>
        <p:txBody>
          <a:bodyPr wrap="square" rtlCol="0">
            <a:spAutoFit/>
          </a:bodyPr>
          <a:lstStyle/>
          <a:p>
            <a:r>
              <a:rPr lang="en-US" sz="2800" dirty="0"/>
              <a:t>The South Texas Pregnancy Care Center is a 501(c)3organization.  We are solely supported by generous donations of individuals, businesses and churches in the Seguin and surrounding area. </a:t>
            </a:r>
          </a:p>
        </p:txBody>
      </p:sp>
      <p:sp>
        <p:nvSpPr>
          <p:cNvPr id="5" name="TextBox 4">
            <a:extLst>
              <a:ext uri="{FF2B5EF4-FFF2-40B4-BE49-F238E27FC236}">
                <a16:creationId xmlns:a16="http://schemas.microsoft.com/office/drawing/2014/main" id="{7611329D-973C-489D-AF98-B7CC65D8629E}"/>
              </a:ext>
            </a:extLst>
          </p:cNvPr>
          <p:cNvSpPr txBox="1"/>
          <p:nvPr/>
        </p:nvSpPr>
        <p:spPr>
          <a:xfrm>
            <a:off x="1549400" y="2946400"/>
            <a:ext cx="10718800" cy="2246769"/>
          </a:xfrm>
          <a:prstGeom prst="rect">
            <a:avLst/>
          </a:prstGeom>
          <a:noFill/>
        </p:spPr>
        <p:txBody>
          <a:bodyPr wrap="square" rtlCol="0" anchor="t">
            <a:spAutoFit/>
          </a:bodyPr>
          <a:lstStyle/>
          <a:p>
            <a:r>
              <a:rPr lang="en-US" sz="2800" dirty="0"/>
              <a:t>The South Texas Pregnancy Care Center is a faith-based organization! However, the SHARE program is not. All facts, figures, opinions, and statements embedded in the curriculum of SHARE is scientific and medically accurate information.  Most of the information comes from the Centers for Disease Control and Prevention, the CDC. </a:t>
            </a:r>
          </a:p>
        </p:txBody>
      </p:sp>
    </p:spTree>
    <p:extLst>
      <p:ext uri="{BB962C8B-B14F-4D97-AF65-F5344CB8AC3E}">
        <p14:creationId xmlns:p14="http://schemas.microsoft.com/office/powerpoint/2010/main" val="419339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3147847" y="228601"/>
            <a:ext cx="4910319" cy="1200329"/>
          </a:xfrm>
          <a:prstGeom prst="rect">
            <a:avLst/>
          </a:prstGeom>
          <a:noFill/>
        </p:spPr>
        <p:txBody>
          <a:bodyPr wrap="none" lIns="91440" tIns="45720" rIns="91440" bIns="45720">
            <a:spAutoFit/>
          </a:bodyPr>
          <a:lstStyle/>
          <a:p>
            <a:pPr algn="ctr"/>
            <a:r>
              <a:rPr lang="en-US" sz="7200" b="1" spc="50" dirty="0">
                <a:ln w="13500">
                  <a:solidFill>
                    <a:schemeClr val="accent1">
                      <a:shade val="2500"/>
                      <a:alpha val="6500"/>
                    </a:schemeClr>
                  </a:solidFill>
                  <a:prstDash val="solid"/>
                </a:ln>
                <a:solidFill>
                  <a:schemeClr val="accent1">
                    <a:lumMod val="50000"/>
                    <a:alpha val="9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Chlamydia</a:t>
            </a:r>
          </a:p>
        </p:txBody>
      </p:sp>
      <p:sp>
        <p:nvSpPr>
          <p:cNvPr id="3" name="TextBox 2"/>
          <p:cNvSpPr txBox="1"/>
          <p:nvPr/>
        </p:nvSpPr>
        <p:spPr>
          <a:xfrm>
            <a:off x="1676400" y="3426780"/>
            <a:ext cx="7881668" cy="3108543"/>
          </a:xfrm>
          <a:prstGeom prst="rect">
            <a:avLst/>
          </a:prstGeom>
          <a:noFill/>
        </p:spPr>
        <p:txBody>
          <a:bodyPr wrap="square" rtlCol="0" anchor="t">
            <a:spAutoFit/>
          </a:bodyPr>
          <a:lstStyle/>
          <a:p>
            <a:r>
              <a:rPr lang="en-US" altLang="en-US" sz="2800" b="1" dirty="0">
                <a:solidFill>
                  <a:schemeClr val="bg1"/>
                </a:solidFill>
                <a:latin typeface="Arial Narrow"/>
              </a:rPr>
              <a:t>Type</a:t>
            </a:r>
            <a:r>
              <a:rPr lang="en-US" altLang="en-US" sz="2800" dirty="0">
                <a:solidFill>
                  <a:schemeClr val="bg1"/>
                </a:solidFill>
                <a:latin typeface="Arial Narrow"/>
              </a:rPr>
              <a:t>: Bacterial</a:t>
            </a:r>
          </a:p>
          <a:p>
            <a:r>
              <a:rPr lang="en-US" altLang="en-US" sz="2800" b="1" dirty="0">
                <a:solidFill>
                  <a:schemeClr val="bg1"/>
                </a:solidFill>
                <a:latin typeface="Arial Narrow"/>
              </a:rPr>
              <a:t>Transmitted</a:t>
            </a:r>
            <a:r>
              <a:rPr lang="en-US" altLang="en-US" sz="2800" dirty="0">
                <a:solidFill>
                  <a:schemeClr val="bg1"/>
                </a:solidFill>
                <a:latin typeface="Arial Narrow"/>
              </a:rPr>
              <a:t>: Vaginal, oral, or anal sex</a:t>
            </a:r>
          </a:p>
          <a:p>
            <a:r>
              <a:rPr lang="en-US" altLang="en-US" sz="2800" b="1" dirty="0">
                <a:solidFill>
                  <a:schemeClr val="bg1"/>
                </a:solidFill>
                <a:latin typeface="Arial Narrow"/>
              </a:rPr>
              <a:t>Symptoms</a:t>
            </a:r>
            <a:r>
              <a:rPr lang="en-US" altLang="en-US" sz="2800" dirty="0">
                <a:solidFill>
                  <a:schemeClr val="bg1"/>
                </a:solidFill>
                <a:latin typeface="Arial Narrow"/>
              </a:rPr>
              <a:t>: Mild to none, can have discharge</a:t>
            </a:r>
          </a:p>
          <a:p>
            <a:r>
              <a:rPr lang="en-US" altLang="en-US" sz="2800" b="1" dirty="0">
                <a:solidFill>
                  <a:schemeClr val="bg1"/>
                </a:solidFill>
                <a:latin typeface="Arial Narrow"/>
              </a:rPr>
              <a:t>Risks</a:t>
            </a:r>
            <a:r>
              <a:rPr lang="en-US" altLang="en-US" sz="2800" dirty="0">
                <a:solidFill>
                  <a:schemeClr val="bg1"/>
                </a:solidFill>
                <a:latin typeface="Arial Narrow"/>
              </a:rPr>
              <a:t>: Can cause pain and i</a:t>
            </a:r>
            <a:r>
              <a:rPr lang="en-US" sz="2800" dirty="0">
                <a:solidFill>
                  <a:schemeClr val="bg1"/>
                </a:solidFill>
                <a:latin typeface="Arial Narrow"/>
              </a:rPr>
              <a:t>f left untreated.  Chlamydia can make it difficult for a woman to get pregnant.</a:t>
            </a:r>
            <a:endParaRPr lang="en-US" altLang="en-US" sz="2800" dirty="0">
              <a:solidFill>
                <a:schemeClr val="bg1"/>
              </a:solidFill>
              <a:latin typeface="Arial Narrow"/>
            </a:endParaRPr>
          </a:p>
          <a:p>
            <a:r>
              <a:rPr lang="en-US" altLang="en-US" sz="2800" b="1" dirty="0">
                <a:solidFill>
                  <a:schemeClr val="bg1"/>
                </a:solidFill>
                <a:latin typeface="Arial Narrow"/>
              </a:rPr>
              <a:t>Testing</a:t>
            </a:r>
            <a:r>
              <a:rPr lang="en-US" altLang="en-US" sz="2800" dirty="0">
                <a:solidFill>
                  <a:schemeClr val="bg1"/>
                </a:solidFill>
                <a:latin typeface="Arial Narrow"/>
              </a:rPr>
              <a:t>: Specimen or urine</a:t>
            </a:r>
          </a:p>
          <a:p>
            <a:r>
              <a:rPr lang="en-US" altLang="en-US" sz="2800" b="1" dirty="0">
                <a:solidFill>
                  <a:schemeClr val="bg1"/>
                </a:solidFill>
                <a:latin typeface="Arial Narrow"/>
              </a:rPr>
              <a:t>Treatment</a:t>
            </a:r>
            <a:r>
              <a:rPr lang="en-US" altLang="en-US" sz="2800" dirty="0">
                <a:solidFill>
                  <a:schemeClr val="bg1"/>
                </a:solidFill>
                <a:latin typeface="Arial Narrow"/>
              </a:rPr>
              <a:t>: Antibiotics</a:t>
            </a:r>
          </a:p>
        </p:txBody>
      </p:sp>
      <p:pic>
        <p:nvPicPr>
          <p:cNvPr id="4098" name="Picture 2" descr="Image result for chlymy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2167180"/>
            <a:ext cx="25908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Chlamydia Discha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9146" y="1458161"/>
            <a:ext cx="2057400" cy="16954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876800" y="2133601"/>
            <a:ext cx="2057400" cy="646331"/>
          </a:xfrm>
          <a:prstGeom prst="rect">
            <a:avLst/>
          </a:prstGeom>
          <a:noFill/>
        </p:spPr>
        <p:txBody>
          <a:bodyPr wrap="square" rtlCol="0">
            <a:spAutoFit/>
          </a:bodyPr>
          <a:lstStyle/>
          <a:p>
            <a:r>
              <a:rPr lang="en-US" dirty="0"/>
              <a:t>Discharge from penis or vagina</a:t>
            </a:r>
          </a:p>
        </p:txBody>
      </p:sp>
      <p:cxnSp>
        <p:nvCxnSpPr>
          <p:cNvPr id="7" name="Straight Arrow Connector 6"/>
          <p:cNvCxnSpPr/>
          <p:nvPr/>
        </p:nvCxnSpPr>
        <p:spPr bwMode="auto">
          <a:xfrm flipH="1">
            <a:off x="4322956" y="2456765"/>
            <a:ext cx="76200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8" name="Rectangle 7"/>
          <p:cNvSpPr/>
          <p:nvPr/>
        </p:nvSpPr>
        <p:spPr>
          <a:xfrm>
            <a:off x="5905500" y="1428930"/>
            <a:ext cx="4572000" cy="535531"/>
          </a:xfrm>
          <a:prstGeom prst="rect">
            <a:avLst/>
          </a:prstGeom>
        </p:spPr>
        <p:txBody>
          <a:bodyPr>
            <a:spAutoFit/>
          </a:bodyPr>
          <a:lstStyle/>
          <a:p>
            <a:pPr algn="ctr" fontAlgn="base">
              <a:lnSpc>
                <a:spcPct val="80000"/>
              </a:lnSpc>
              <a:spcBef>
                <a:spcPct val="20000"/>
              </a:spcBef>
              <a:spcAft>
                <a:spcPct val="0"/>
              </a:spcAft>
              <a:buClr>
                <a:srgbClr val="CCFFFF"/>
              </a:buClr>
              <a:buSzPct val="55000"/>
              <a:buFont typeface="Wingdings" pitchFamily="2" charset="2"/>
              <a:buNone/>
              <a:defRPr/>
            </a:pPr>
            <a:r>
              <a:rPr lang="en-US" b="1" dirty="0">
                <a:solidFill>
                  <a:schemeClr val="tx1">
                    <a:lumMod val="60000"/>
                    <a:lumOff val="40000"/>
                  </a:schemeClr>
                </a:solidFill>
                <a:effectLst>
                  <a:outerShdw blurRad="38100" dist="38100" dir="2700000" algn="tl">
                    <a:srgbClr val="000000"/>
                  </a:outerShdw>
                </a:effectLst>
                <a:latin typeface="Comic Sans MS" pitchFamily="66" charset="0"/>
                <a:cs typeface="Arial" panose="020B0604020202020204" pitchFamily="34" charset="0"/>
              </a:rPr>
              <a:t>Condoms reduce but do not eliminate risk</a:t>
            </a:r>
            <a:endParaRPr lang="en-US" dirty="0">
              <a:solidFill>
                <a:schemeClr val="tx1">
                  <a:lumMod val="60000"/>
                  <a:lumOff val="40000"/>
                </a:schemeClr>
              </a:solidFill>
              <a:latin typeface="Comic Sans MS" pitchFamily="66" charset="0"/>
              <a:cs typeface="Arial" panose="020B0604020202020204" pitchFamily="34" charset="0"/>
            </a:endParaRPr>
          </a:p>
        </p:txBody>
      </p:sp>
    </p:spTree>
    <p:extLst>
      <p:ext uri="{BB962C8B-B14F-4D97-AF65-F5344CB8AC3E}">
        <p14:creationId xmlns:p14="http://schemas.microsoft.com/office/powerpoint/2010/main" val="4064439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891159751"/>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sexy ad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76200"/>
            <a:ext cx="2174748" cy="270155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sexy a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4949" y="2209801"/>
            <a:ext cx="2390775" cy="173355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sexy ad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76201"/>
            <a:ext cx="2514600" cy="3954007"/>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Image result for sexy ad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0" y="3810000"/>
            <a:ext cx="2857500" cy="1895476"/>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Image result for sexy teen ad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57600" y="4101645"/>
            <a:ext cx="1905000" cy="26193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depts.washington.edu/taware/images/s2/introductory_lesson/2_i_zzz_model_05.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86800" y="304801"/>
            <a:ext cx="1714500" cy="2121535"/>
          </a:xfrm>
          <a:prstGeom prst="rect">
            <a:avLst/>
          </a:prstGeom>
          <a:noFill/>
          <a:ln>
            <a:noFill/>
          </a:ln>
        </p:spPr>
      </p:pic>
      <p:pic>
        <p:nvPicPr>
          <p:cNvPr id="8" name="Picture 7" descr="http://depts.washington.edu/taware/images/s2/introductory_lesson/2_i_zzz_guy_model_01_web.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86800" y="4267201"/>
            <a:ext cx="1714500" cy="2477453"/>
          </a:xfrm>
          <a:prstGeom prst="rect">
            <a:avLst/>
          </a:prstGeom>
          <a:noFill/>
          <a:ln>
            <a:noFill/>
          </a:ln>
        </p:spPr>
      </p:pic>
      <p:sp>
        <p:nvSpPr>
          <p:cNvPr id="2" name="TextBox 1"/>
          <p:cNvSpPr txBox="1"/>
          <p:nvPr/>
        </p:nvSpPr>
        <p:spPr>
          <a:xfrm>
            <a:off x="5562600" y="3943351"/>
            <a:ext cx="3124200" cy="2677656"/>
          </a:xfrm>
          <a:prstGeom prst="rect">
            <a:avLst/>
          </a:prstGeom>
          <a:noFill/>
        </p:spPr>
        <p:txBody>
          <a:bodyPr wrap="square" rtlCol="0">
            <a:spAutoFit/>
          </a:bodyPr>
          <a:lstStyle/>
          <a:p>
            <a:r>
              <a:rPr lang="en-US" dirty="0"/>
              <a:t> </a:t>
            </a:r>
            <a:r>
              <a:rPr lang="en-US" sz="2400" dirty="0">
                <a:solidFill>
                  <a:schemeClr val="bg1">
                    <a:lumMod val="85000"/>
                    <a:lumOff val="15000"/>
                  </a:schemeClr>
                </a:solidFill>
                <a:effectLst>
                  <a:outerShdw blurRad="38100" dist="38100" dir="2700000" algn="tl">
                    <a:srgbClr val="000000">
                      <a:alpha val="43137"/>
                    </a:srgbClr>
                  </a:outerShdw>
                </a:effectLst>
              </a:rPr>
              <a:t>Sex is attractive and students are naturally curious.  So, they use images and suggestive pictures in their advertising to attract (hook) you.</a:t>
            </a:r>
          </a:p>
        </p:txBody>
      </p:sp>
      <p:sp>
        <p:nvSpPr>
          <p:cNvPr id="3" name="Rectangle 2"/>
          <p:cNvSpPr/>
          <p:nvPr/>
        </p:nvSpPr>
        <p:spPr>
          <a:xfrm rot="19759113">
            <a:off x="3710243" y="527685"/>
            <a:ext cx="2613600"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Sex Sells</a:t>
            </a:r>
          </a:p>
        </p:txBody>
      </p:sp>
    </p:spTree>
    <p:extLst>
      <p:ext uri="{BB962C8B-B14F-4D97-AF65-F5344CB8AC3E}">
        <p14:creationId xmlns:p14="http://schemas.microsoft.com/office/powerpoint/2010/main" val="26075296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176668"/>
            <a:ext cx="8839200" cy="1815882"/>
          </a:xfrm>
          <a:prstGeom prst="rect">
            <a:avLst/>
          </a:prstGeom>
          <a:noFill/>
        </p:spPr>
        <p:txBody>
          <a:bodyPr wrap="square" rtlCol="0">
            <a:spAutoFit/>
          </a:bodyPr>
          <a:lstStyle/>
          <a:p>
            <a:r>
              <a:rPr lang="en-US" sz="2800" b="1" dirty="0"/>
              <a:t>Pornography is any sexually explicit image, writing, or other material whose primary purpose is to cause sexual arousal.</a:t>
            </a:r>
          </a:p>
          <a:p>
            <a:endParaRPr lang="en-US" sz="2800" dirty="0"/>
          </a:p>
        </p:txBody>
      </p:sp>
      <p:sp>
        <p:nvSpPr>
          <p:cNvPr id="3" name="TextBox 2"/>
          <p:cNvSpPr txBox="1"/>
          <p:nvPr/>
        </p:nvSpPr>
        <p:spPr>
          <a:xfrm>
            <a:off x="1524000" y="4343401"/>
            <a:ext cx="8991600" cy="2246769"/>
          </a:xfrm>
          <a:prstGeom prst="rect">
            <a:avLst/>
          </a:prstGeom>
          <a:noFill/>
        </p:spPr>
        <p:txBody>
          <a:bodyPr wrap="square" rtlCol="0">
            <a:spAutoFit/>
          </a:bodyPr>
          <a:lstStyle/>
          <a:p>
            <a:r>
              <a:rPr lang="en-US" sz="2800" i="1" dirty="0"/>
              <a:t>…what might be some of the problems with pornography?</a:t>
            </a:r>
          </a:p>
          <a:p>
            <a:r>
              <a:rPr lang="en-US" sz="2800" i="1" dirty="0"/>
              <a:t>…what makes pornography an unhealthy thing?</a:t>
            </a:r>
          </a:p>
          <a:p>
            <a:r>
              <a:rPr lang="en-US" sz="2800" i="1" dirty="0"/>
              <a:t>…what kind of a person do you imagine when you think of someone who uses pornography?</a:t>
            </a:r>
          </a:p>
          <a:p>
            <a:r>
              <a:rPr lang="en-US" sz="2800" i="1" dirty="0"/>
              <a:t>…what problems does pornography create in relationships?</a:t>
            </a:r>
          </a:p>
        </p:txBody>
      </p:sp>
      <p:pic>
        <p:nvPicPr>
          <p:cNvPr id="7170" name="Picture 2" descr="C:\Users\wkollaus\AppData\Local\Microsoft\Windows\INetCache\IE\3ZMXGVZJ\Questionmark[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87875" y="1600200"/>
            <a:ext cx="2012950" cy="2516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59460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07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847725"/>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3867150" y="1091804"/>
            <a:ext cx="24003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en-US" sz="3300" b="1">
                <a:solidFill>
                  <a:prstClr val="black"/>
                </a:solidFill>
                <a:latin typeface="Aharoni" panose="02010803020104030203" pitchFamily="2" charset="-79"/>
                <a:cs typeface="Aharoni" panose="02010803020104030203" pitchFamily="2" charset="-79"/>
              </a:rPr>
              <a:t>93% of boys……</a:t>
            </a:r>
          </a:p>
        </p:txBody>
      </p:sp>
      <p:sp>
        <p:nvSpPr>
          <p:cNvPr id="4" name="TextBox 3"/>
          <p:cNvSpPr txBox="1">
            <a:spLocks noChangeArrowheads="1"/>
          </p:cNvSpPr>
          <p:nvPr/>
        </p:nvSpPr>
        <p:spPr bwMode="auto">
          <a:xfrm>
            <a:off x="7239000" y="4286251"/>
            <a:ext cx="21717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en-US" sz="3300">
                <a:solidFill>
                  <a:prstClr val="black"/>
                </a:solidFill>
                <a:latin typeface="Aharoni" panose="02010803020104030203" pitchFamily="2" charset="-79"/>
                <a:cs typeface="Aharoni" panose="02010803020104030203" pitchFamily="2" charset="-79"/>
              </a:rPr>
              <a:t>62% of girls…</a:t>
            </a:r>
          </a:p>
        </p:txBody>
      </p:sp>
      <p:sp>
        <p:nvSpPr>
          <p:cNvPr id="5" name="TextBox 4"/>
          <p:cNvSpPr txBox="1">
            <a:spLocks noChangeArrowheads="1"/>
          </p:cNvSpPr>
          <p:nvPr/>
        </p:nvSpPr>
        <p:spPr bwMode="auto">
          <a:xfrm>
            <a:off x="2838450" y="3755233"/>
            <a:ext cx="2228850"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en-US" sz="2700" dirty="0">
                <a:solidFill>
                  <a:prstClr val="black"/>
                </a:solidFill>
                <a:latin typeface="Aharoni" panose="02010803020104030203" pitchFamily="2" charset="-79"/>
                <a:cs typeface="Aharoni" panose="02010803020104030203" pitchFamily="2" charset="-79"/>
              </a:rPr>
              <a:t>…. Are exposed to internet porn before age 18….</a:t>
            </a:r>
          </a:p>
        </p:txBody>
      </p:sp>
      <p:sp>
        <p:nvSpPr>
          <p:cNvPr id="2" name="TextBox 1"/>
          <p:cNvSpPr txBox="1"/>
          <p:nvPr/>
        </p:nvSpPr>
        <p:spPr>
          <a:xfrm>
            <a:off x="6867492" y="971550"/>
            <a:ext cx="2535327" cy="1477328"/>
          </a:xfrm>
          <a:prstGeom prst="rect">
            <a:avLst/>
          </a:prstGeom>
          <a:noFill/>
        </p:spPr>
        <p:txBody>
          <a:bodyPr wrap="square" rtlCol="0">
            <a:spAutoFit/>
          </a:bodyPr>
          <a:lstStyle/>
          <a:p>
            <a:r>
              <a:rPr lang="en-US" b="1" dirty="0">
                <a:solidFill>
                  <a:prstClr val="black"/>
                </a:solidFill>
                <a:latin typeface="Arial Black" panose="020B0A04020102020204" pitchFamily="34" charset="0"/>
              </a:rPr>
              <a:t>Largest group of internet porn users are between the ages of 12-17…..</a:t>
            </a:r>
          </a:p>
        </p:txBody>
      </p:sp>
      <p:sp>
        <p:nvSpPr>
          <p:cNvPr id="6" name="TextBox 5"/>
          <p:cNvSpPr txBox="1"/>
          <p:nvPr/>
        </p:nvSpPr>
        <p:spPr>
          <a:xfrm>
            <a:off x="1981200" y="2895601"/>
            <a:ext cx="7772400" cy="830997"/>
          </a:xfrm>
          <a:prstGeom prst="rect">
            <a:avLst/>
          </a:prstGeom>
          <a:noFill/>
        </p:spPr>
        <p:txBody>
          <a:bodyPr wrap="square" rtlCol="0">
            <a:spAutoFit/>
          </a:bodyPr>
          <a:lstStyle/>
          <a:p>
            <a:r>
              <a:rPr lang="en-US" sz="2400" b="1" dirty="0">
                <a:solidFill>
                  <a:schemeClr val="bg1"/>
                </a:solidFill>
              </a:rPr>
              <a:t>Most statistics on pornography use say the average age of a child's first exposure to pornography is 11 years old.</a:t>
            </a:r>
          </a:p>
        </p:txBody>
      </p:sp>
    </p:spTree>
    <p:extLst>
      <p:ext uri="{BB962C8B-B14F-4D97-AF65-F5344CB8AC3E}">
        <p14:creationId xmlns:p14="http://schemas.microsoft.com/office/powerpoint/2010/main" val="14037485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nodeType="with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nodeType="withGroup">
                            <p:stCondLst>
                              <p:cond delay="1000"/>
                            </p:stCondLst>
                            <p:childTnLst>
                              <p:par>
                                <p:cTn id="15" presetID="6"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par>
                          <p:cTn id="18" fill="hold">
                            <p:stCondLst>
                              <p:cond delay="3000"/>
                            </p:stCondLst>
                            <p:childTnLst>
                              <p:par>
                                <p:cTn id="19" presetID="42" presetClass="entr" presetSubtype="0" fill="hold" nodeType="after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fade">
                                      <p:cBhvr>
                                        <p:cTn id="21" dur="1000"/>
                                        <p:tgtEl>
                                          <p:spTgt spid="2">
                                            <p:txEl>
                                              <p:pRg st="0" end="0"/>
                                            </p:txEl>
                                          </p:spTgt>
                                        </p:tgtEl>
                                      </p:cBhvr>
                                    </p:animEffect>
                                    <p:anim calcmode="lin" valueType="num">
                                      <p:cBhvr>
                                        <p:cTn id="22"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circle(in)">
                                      <p:cBhvr>
                                        <p:cTn id="28"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C:\Users\wkollaus\AppData\Local\Microsoft\Windows\INetCache\IE\3ZMXGVZJ\640px-Young_girl_with_smart_phon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5070" y="1639944"/>
            <a:ext cx="5708309" cy="5020772"/>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Image result for grandma using cell pho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65779" y="2350025"/>
            <a:ext cx="2659221" cy="38199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895601" y="70283"/>
            <a:ext cx="6332378" cy="1569660"/>
          </a:xfrm>
          <a:prstGeom prst="rect">
            <a:avLst/>
          </a:prstGeom>
          <a:noFill/>
        </p:spPr>
        <p:txBody>
          <a:bodyPr wrap="square" rtlCol="0">
            <a:spAutoFit/>
          </a:bodyPr>
          <a:lstStyle/>
          <a:p>
            <a:r>
              <a:rPr lang="en-US" sz="3200" dirty="0"/>
              <a:t>Once you post, you lose control.  What if you accidentally sent it to your grandmother?</a:t>
            </a:r>
          </a:p>
        </p:txBody>
      </p:sp>
      <p:sp>
        <p:nvSpPr>
          <p:cNvPr id="6" name="TextBox 5"/>
          <p:cNvSpPr txBox="1"/>
          <p:nvPr/>
        </p:nvSpPr>
        <p:spPr>
          <a:xfrm>
            <a:off x="5370170" y="6170017"/>
            <a:ext cx="1495608" cy="369332"/>
          </a:xfrm>
          <a:prstGeom prst="rect">
            <a:avLst/>
          </a:prstGeom>
          <a:solidFill>
            <a:schemeClr val="tx1"/>
          </a:solidFill>
        </p:spPr>
        <p:txBody>
          <a:bodyPr wrap="square" rtlCol="0">
            <a:spAutoFit/>
          </a:bodyPr>
          <a:lstStyle/>
          <a:p>
            <a:endParaRPr lang="en-US" dirty="0"/>
          </a:p>
        </p:txBody>
      </p:sp>
    </p:spTree>
    <p:extLst>
      <p:ext uri="{BB962C8B-B14F-4D97-AF65-F5344CB8AC3E}">
        <p14:creationId xmlns:p14="http://schemas.microsoft.com/office/powerpoint/2010/main" val="22205710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
            <a:ext cx="9252096" cy="687106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429745" y="314864"/>
            <a:ext cx="8229600" cy="1143000"/>
          </a:xfrm>
        </p:spPr>
        <p:txBody>
          <a:bodyPr>
            <a:normAutofit/>
          </a:bodyPr>
          <a:lstStyle/>
          <a:p>
            <a:r>
              <a:rPr lang="en-US" b="1" dirty="0">
                <a:latin typeface="Tahoma" pitchFamily="34" charset="0"/>
                <a:ea typeface="Tahoma" pitchFamily="34" charset="0"/>
                <a:cs typeface="Tahoma" pitchFamily="34" charset="0"/>
              </a:rPr>
              <a:t>How Do I Do It?</a:t>
            </a:r>
          </a:p>
        </p:txBody>
      </p:sp>
      <p:sp>
        <p:nvSpPr>
          <p:cNvPr id="3" name="Content Placeholder 2"/>
          <p:cNvSpPr>
            <a:spLocks noGrp="1"/>
          </p:cNvSpPr>
          <p:nvPr>
            <p:ph idx="1"/>
          </p:nvPr>
        </p:nvSpPr>
        <p:spPr>
          <a:xfrm>
            <a:off x="1981200" y="1447800"/>
            <a:ext cx="8229600" cy="5791200"/>
          </a:xfrm>
        </p:spPr>
        <p:txBody>
          <a:bodyPr>
            <a:normAutofit/>
          </a:bodyPr>
          <a:lstStyle/>
          <a:p>
            <a:r>
              <a:rPr lang="en-US" b="1" dirty="0">
                <a:solidFill>
                  <a:srgbClr val="FFFF00"/>
                </a:solidFill>
                <a:latin typeface="Tahoma" pitchFamily="34" charset="0"/>
                <a:ea typeface="Tahoma" pitchFamily="34" charset="0"/>
                <a:cs typeface="Tahoma" pitchFamily="34" charset="0"/>
              </a:rPr>
              <a:t>Set your standards and stick to them</a:t>
            </a:r>
          </a:p>
          <a:p>
            <a:r>
              <a:rPr lang="en-US" b="1" dirty="0">
                <a:solidFill>
                  <a:srgbClr val="FFFF00"/>
                </a:solidFill>
                <a:latin typeface="Tahoma" pitchFamily="34" charset="0"/>
                <a:ea typeface="Tahoma" pitchFamily="34" charset="0"/>
                <a:cs typeface="Tahoma" pitchFamily="34" charset="0"/>
              </a:rPr>
              <a:t>Establish healthy relationships without sex</a:t>
            </a:r>
          </a:p>
          <a:p>
            <a:r>
              <a:rPr lang="en-US" b="1" dirty="0">
                <a:solidFill>
                  <a:srgbClr val="FFFF00"/>
                </a:solidFill>
                <a:latin typeface="Tahoma" pitchFamily="34" charset="0"/>
                <a:ea typeface="Tahoma" pitchFamily="34" charset="0"/>
                <a:cs typeface="Tahoma" pitchFamily="34" charset="0"/>
              </a:rPr>
              <a:t>Keep your eye on the prize!</a:t>
            </a:r>
          </a:p>
          <a:p>
            <a:r>
              <a:rPr lang="en-US" b="1" dirty="0">
                <a:solidFill>
                  <a:srgbClr val="FFFF00"/>
                </a:solidFill>
                <a:latin typeface="Tahoma" pitchFamily="34" charset="0"/>
                <a:ea typeface="Tahoma" pitchFamily="34" charset="0"/>
                <a:cs typeface="Tahoma" pitchFamily="34" charset="0"/>
              </a:rPr>
              <a:t>Know your limits/group date</a:t>
            </a:r>
          </a:p>
          <a:p>
            <a:r>
              <a:rPr lang="en-US" b="1" dirty="0">
                <a:solidFill>
                  <a:srgbClr val="FFFF00"/>
                </a:solidFill>
                <a:latin typeface="Tahoma" pitchFamily="34" charset="0"/>
                <a:ea typeface="Tahoma" pitchFamily="34" charset="0"/>
                <a:cs typeface="Tahoma" pitchFamily="34" charset="0"/>
              </a:rPr>
              <a:t>Watch the drugs and alcohol </a:t>
            </a:r>
          </a:p>
          <a:p>
            <a:r>
              <a:rPr lang="en-US" b="1" dirty="0">
                <a:solidFill>
                  <a:srgbClr val="FFFF00"/>
                </a:solidFill>
                <a:latin typeface="Tahoma" pitchFamily="34" charset="0"/>
                <a:ea typeface="Tahoma" pitchFamily="34" charset="0"/>
                <a:cs typeface="Tahoma" pitchFamily="34" charset="0"/>
              </a:rPr>
              <a:t>Practice self-control</a:t>
            </a:r>
          </a:p>
          <a:p>
            <a:r>
              <a:rPr lang="en-US" b="1" dirty="0">
                <a:solidFill>
                  <a:srgbClr val="FFFF00"/>
                </a:solidFill>
                <a:latin typeface="Tahoma" pitchFamily="34" charset="0"/>
                <a:ea typeface="Tahoma" pitchFamily="34" charset="0"/>
                <a:cs typeface="Tahoma" pitchFamily="34" charset="0"/>
              </a:rPr>
              <a:t>Establish an escape plan</a:t>
            </a:r>
          </a:p>
          <a:p>
            <a:r>
              <a:rPr lang="en-US" b="1" dirty="0">
                <a:solidFill>
                  <a:srgbClr val="FFFF00"/>
                </a:solidFill>
                <a:latin typeface="Tahoma" pitchFamily="34" charset="0"/>
                <a:ea typeface="Tahoma" pitchFamily="34" charset="0"/>
                <a:cs typeface="Tahoma" pitchFamily="34" charset="0"/>
              </a:rPr>
              <a:t>Say NO! and walk away</a:t>
            </a:r>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39201" y="5025542"/>
            <a:ext cx="1681705" cy="1668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http://www.financialissues.org/userfiles/Image/reset_butto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33600" y="228601"/>
            <a:ext cx="1155092" cy="114642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703511" y="6529194"/>
            <a:ext cx="933269" cy="261610"/>
          </a:xfrm>
          <a:prstGeom prst="rect">
            <a:avLst/>
          </a:prstGeom>
          <a:noFill/>
        </p:spPr>
        <p:txBody>
          <a:bodyPr wrap="none" rtlCol="0">
            <a:spAutoFit/>
          </a:bodyPr>
          <a:lstStyle/>
          <a:p>
            <a:r>
              <a:rPr lang="en-US" sz="1100" dirty="0" err="1">
                <a:latin typeface="Tahoma" panose="020B0604030504040204" pitchFamily="34" charset="0"/>
                <a:ea typeface="Tahoma" panose="020B0604030504040204" pitchFamily="34" charset="0"/>
                <a:cs typeface="Tahoma" panose="020B0604030504040204" pitchFamily="34" charset="0"/>
              </a:rPr>
              <a:t>Cutlip</a:t>
            </a:r>
            <a:r>
              <a:rPr lang="en-US" sz="1100" dirty="0">
                <a:latin typeface="Tahoma" panose="020B0604030504040204" pitchFamily="34" charset="0"/>
                <a:ea typeface="Tahoma" panose="020B0604030504040204" pitchFamily="34" charset="0"/>
                <a:cs typeface="Tahoma" panose="020B0604030504040204" pitchFamily="34" charset="0"/>
              </a:rPr>
              <a:t>, 2017</a:t>
            </a:r>
          </a:p>
        </p:txBody>
      </p:sp>
    </p:spTree>
    <p:extLst>
      <p:ext uri="{BB962C8B-B14F-4D97-AF65-F5344CB8AC3E}">
        <p14:creationId xmlns:p14="http://schemas.microsoft.com/office/powerpoint/2010/main" val="901156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43EFC75-D61F-4CEA-9817-11CC860305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8A2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02F3DD-3E32-4AF8-BFA1-D131A6B4B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31750" cap="sq">
            <a:solidFill>
              <a:srgbClr val="58A2B7"/>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Timeline&#10;&#10;Description automatically generated">
            <a:extLst>
              <a:ext uri="{FF2B5EF4-FFF2-40B4-BE49-F238E27FC236}">
                <a16:creationId xmlns:a16="http://schemas.microsoft.com/office/drawing/2014/main" id="{00F13682-E6A5-45F4-9AD8-08DCA9E8AC51}"/>
              </a:ext>
            </a:extLst>
          </p:cNvPr>
          <p:cNvPicPr>
            <a:picLocks noGrp="1" noChangeAspect="1"/>
          </p:cNvPicPr>
          <p:nvPr>
            <p:ph idx="1"/>
          </p:nvPr>
        </p:nvPicPr>
        <p:blipFill>
          <a:blip r:embed="rId2"/>
          <a:stretch>
            <a:fillRect/>
          </a:stretch>
        </p:blipFill>
        <p:spPr>
          <a:xfrm>
            <a:off x="1416852" y="796978"/>
            <a:ext cx="9358297" cy="5264044"/>
          </a:xfrm>
          <a:prstGeom prst="rect">
            <a:avLst/>
          </a:prstGeom>
        </p:spPr>
      </p:pic>
    </p:spTree>
    <p:extLst>
      <p:ext uri="{BB962C8B-B14F-4D97-AF65-F5344CB8AC3E}">
        <p14:creationId xmlns:p14="http://schemas.microsoft.com/office/powerpoint/2010/main" val="1700382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43EFC75-D61F-4CEA-9817-11CC860305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02F3DD-3E32-4AF8-BFA1-D131A6B4B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317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close-up of a document&#10;&#10;Description automatically generated with low confidence">
            <a:extLst>
              <a:ext uri="{FF2B5EF4-FFF2-40B4-BE49-F238E27FC236}">
                <a16:creationId xmlns:a16="http://schemas.microsoft.com/office/drawing/2014/main" id="{866B4C2C-DF7B-4EB9-8118-6833F9AB5CDF}"/>
              </a:ext>
            </a:extLst>
          </p:cNvPr>
          <p:cNvPicPr>
            <a:picLocks noGrp="1" noChangeAspect="1"/>
          </p:cNvPicPr>
          <p:nvPr>
            <p:ph idx="1"/>
          </p:nvPr>
        </p:nvPicPr>
        <p:blipFill>
          <a:blip r:embed="rId2"/>
          <a:stretch>
            <a:fillRect/>
          </a:stretch>
        </p:blipFill>
        <p:spPr>
          <a:xfrm>
            <a:off x="1416850" y="796978"/>
            <a:ext cx="9358300" cy="5264044"/>
          </a:xfrm>
          <a:prstGeom prst="rect">
            <a:avLst/>
          </a:prstGeom>
        </p:spPr>
      </p:pic>
    </p:spTree>
    <p:extLst>
      <p:ext uri="{BB962C8B-B14F-4D97-AF65-F5344CB8AC3E}">
        <p14:creationId xmlns:p14="http://schemas.microsoft.com/office/powerpoint/2010/main" val="33049446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AF582-1EFF-48E7-83BD-B5BF048505EF}"/>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3E05C3CD-120B-4B72-BE48-CC08892D840E}"/>
              </a:ext>
            </a:extLst>
          </p:cNvPr>
          <p:cNvSpPr>
            <a:spLocks noGrp="1"/>
          </p:cNvSpPr>
          <p:nvPr>
            <p:ph idx="1"/>
          </p:nvPr>
        </p:nvSpPr>
        <p:spPr/>
        <p:txBody>
          <a:bodyPr/>
          <a:lstStyle/>
          <a:p>
            <a:pPr marL="0" indent="0">
              <a:buNone/>
            </a:pPr>
            <a:r>
              <a:rPr lang="en-US" dirty="0"/>
              <a:t>Sarah Anderson, SRAS</a:t>
            </a:r>
          </a:p>
          <a:p>
            <a:pPr marL="0" indent="0">
              <a:buNone/>
            </a:pPr>
            <a:r>
              <a:rPr lang="en-US" dirty="0"/>
              <a:t>SHARE Lead Teacher</a:t>
            </a:r>
          </a:p>
          <a:p>
            <a:pPr marL="0" indent="0">
              <a:buNone/>
            </a:pPr>
            <a:r>
              <a:rPr lang="en-US" dirty="0"/>
              <a:t>sanderson@southtxpcc.com</a:t>
            </a:r>
          </a:p>
        </p:txBody>
      </p:sp>
    </p:spTree>
    <p:extLst>
      <p:ext uri="{BB962C8B-B14F-4D97-AF65-F5344CB8AC3E}">
        <p14:creationId xmlns:p14="http://schemas.microsoft.com/office/powerpoint/2010/main" val="1719549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4B0D76-4509-45EA-BF40-2E32CD5E543B}"/>
              </a:ext>
            </a:extLst>
          </p:cNvPr>
          <p:cNvSpPr txBox="1"/>
          <p:nvPr/>
        </p:nvSpPr>
        <p:spPr>
          <a:xfrm>
            <a:off x="776177" y="839972"/>
            <a:ext cx="10653823" cy="4985980"/>
          </a:xfrm>
          <a:prstGeom prst="rect">
            <a:avLst/>
          </a:prstGeom>
          <a:noFill/>
        </p:spPr>
        <p:txBody>
          <a:bodyPr wrap="square" rtlCol="0">
            <a:spAutoFit/>
          </a:bodyPr>
          <a:lstStyle/>
          <a:p>
            <a:pPr algn="ctr"/>
            <a:r>
              <a:rPr lang="en-US" sz="4000" dirty="0">
                <a:solidFill>
                  <a:srgbClr val="0070C0"/>
                </a:solidFill>
                <a:latin typeface="Antique Olive Compact" panose="020B0904030504030204" pitchFamily="34" charset="0"/>
              </a:rPr>
              <a:t>Mission Statement </a:t>
            </a:r>
          </a:p>
          <a:p>
            <a:endParaRPr lang="en-US" dirty="0"/>
          </a:p>
          <a:p>
            <a:r>
              <a:rPr lang="en-US" sz="3200" b="1" dirty="0"/>
              <a:t>SHARE’s</a:t>
            </a:r>
            <a:r>
              <a:rPr lang="en-US" sz="3200" dirty="0"/>
              <a:t> </a:t>
            </a:r>
            <a:r>
              <a:rPr lang="en-US" sz="3600" dirty="0">
                <a:solidFill>
                  <a:srgbClr val="00B050"/>
                </a:solidFill>
              </a:rPr>
              <a:t>mission is to positively influence young people’s sexual behavior by educating them about the benefits of sexual risk avoidance (abstinence) and to encourage informed decision making through the use of factually documented information. We believe that students can make positive decisions if they are well informed! </a:t>
            </a:r>
          </a:p>
          <a:p>
            <a:endParaRPr lang="en-US" sz="4400" dirty="0">
              <a:solidFill>
                <a:srgbClr val="00B050"/>
              </a:solidFill>
            </a:endParaRPr>
          </a:p>
        </p:txBody>
      </p:sp>
    </p:spTree>
    <p:extLst>
      <p:ext uri="{BB962C8B-B14F-4D97-AF65-F5344CB8AC3E}">
        <p14:creationId xmlns:p14="http://schemas.microsoft.com/office/powerpoint/2010/main" val="2311139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4" name="Picture 4" descr="Image may contain: 4 people, people smiling, outdoor">
            <a:extLst>
              <a:ext uri="{FF2B5EF4-FFF2-40B4-BE49-F238E27FC236}">
                <a16:creationId xmlns:a16="http://schemas.microsoft.com/office/drawing/2014/main" id="{499B89D3-51C9-4873-ADB1-41FB747ED959}"/>
              </a:ext>
            </a:extLst>
          </p:cNvPr>
          <p:cNvPicPr>
            <a:picLocks noChangeAspect="1" noChangeArrowheads="1"/>
          </p:cNvPicPr>
          <p:nvPr/>
        </p:nvPicPr>
        <p:blipFill rotWithShape="1">
          <a:blip r:embed="rId2">
            <a:grayscl/>
            <a:alphaModFix amt="65000"/>
            <a:extLst>
              <a:ext uri="{28A0092B-C50C-407E-A947-70E740481C1C}">
                <a14:useLocalDpi xmlns:a14="http://schemas.microsoft.com/office/drawing/2010/main" val="0"/>
              </a:ext>
            </a:extLst>
          </a:blip>
          <a:srcRect b="15730"/>
          <a:stretch/>
        </p:blipFill>
        <p:spPr bwMode="auto">
          <a:xfrm>
            <a:off x="20" y="10"/>
            <a:ext cx="12191980" cy="6857990"/>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39F76E7-37FE-4F60-A6B6-E49B35BDA5A7}"/>
              </a:ext>
            </a:extLst>
          </p:cNvPr>
          <p:cNvSpPr/>
          <p:nvPr/>
        </p:nvSpPr>
        <p:spPr>
          <a:xfrm>
            <a:off x="167148" y="566678"/>
            <a:ext cx="11857703" cy="5724644"/>
          </a:xfrm>
          <a:prstGeom prst="rect">
            <a:avLst/>
          </a:prstGeom>
        </p:spPr>
        <p:txBody>
          <a:bodyPr wrap="square" anchor="t">
            <a:spAutoFit/>
          </a:bodyPr>
          <a:lstStyle/>
          <a:p>
            <a:pPr>
              <a:spcAft>
                <a:spcPts val="600"/>
              </a:spcAft>
            </a:pPr>
            <a:r>
              <a:rPr lang="en-US" sz="2800" b="1" dirty="0">
                <a:solidFill>
                  <a:srgbClr val="FF0000"/>
                </a:solidFill>
                <a:latin typeface="Open Sans"/>
              </a:rPr>
              <a:t>What exactly is Sexual Risk Avoidance education?</a:t>
            </a:r>
          </a:p>
          <a:p>
            <a:pPr>
              <a:spcAft>
                <a:spcPts val="600"/>
              </a:spcAft>
            </a:pPr>
            <a:endParaRPr lang="en-US" sz="2800" b="1" dirty="0">
              <a:solidFill>
                <a:schemeClr val="bg1"/>
              </a:solidFill>
              <a:latin typeface="Open Sans"/>
            </a:endParaRPr>
          </a:p>
          <a:p>
            <a:pPr>
              <a:spcAft>
                <a:spcPts val="600"/>
              </a:spcAft>
            </a:pPr>
            <a:r>
              <a:rPr lang="en-US" sz="2800" b="1" dirty="0">
                <a:solidFill>
                  <a:srgbClr val="FF0000"/>
                </a:solidFill>
                <a:latin typeface="Open Sans"/>
              </a:rPr>
              <a:t>SRA</a:t>
            </a:r>
            <a:r>
              <a:rPr lang="en-US" sz="2800" dirty="0">
                <a:solidFill>
                  <a:schemeClr val="bg1"/>
                </a:solidFill>
                <a:latin typeface="Open Sans"/>
              </a:rPr>
              <a:t> </a:t>
            </a:r>
            <a:r>
              <a:rPr lang="en-US" sz="2800" b="1" dirty="0">
                <a:latin typeface="Open Sans"/>
              </a:rPr>
              <a:t>is a sex education approach based on a public health model known as “risk avoidance” or “abstinence”.</a:t>
            </a:r>
          </a:p>
          <a:p>
            <a:pPr>
              <a:spcAft>
                <a:spcPts val="600"/>
              </a:spcAft>
            </a:pPr>
            <a:endParaRPr lang="en-US" sz="2800" b="1" dirty="0">
              <a:latin typeface="Open Sans"/>
            </a:endParaRPr>
          </a:p>
          <a:p>
            <a:pPr>
              <a:spcAft>
                <a:spcPts val="600"/>
              </a:spcAft>
            </a:pPr>
            <a:r>
              <a:rPr lang="en-US" sz="2800" b="1" dirty="0">
                <a:latin typeface="Open Sans"/>
              </a:rPr>
              <a:t>It is the standard approach used to address risky behaviors such as underage drinking and smoking and is entirely appropriate and beneficial in addressing the risk of teen sex.</a:t>
            </a:r>
          </a:p>
          <a:p>
            <a:pPr>
              <a:spcAft>
                <a:spcPts val="600"/>
              </a:spcAft>
            </a:pPr>
            <a:endParaRPr lang="en-US" sz="2800" b="1" dirty="0">
              <a:latin typeface="Open Sans"/>
            </a:endParaRPr>
          </a:p>
          <a:p>
            <a:pPr>
              <a:spcAft>
                <a:spcPts val="600"/>
              </a:spcAft>
            </a:pPr>
            <a:r>
              <a:rPr lang="en-US" sz="2800" b="1" dirty="0">
                <a:latin typeface="Open Sans"/>
              </a:rPr>
              <a:t>It differs from a “risk reduction” model in that it seeks to help individuals eliminate all risk as opposed to simply reducing risk. It helps to foster a culture of high expectations for all youth.</a:t>
            </a:r>
            <a:endParaRPr lang="en-US" sz="2800" b="1" i="0" dirty="0">
              <a:effectLst/>
              <a:latin typeface="Open Sans"/>
            </a:endParaRPr>
          </a:p>
        </p:txBody>
      </p:sp>
    </p:spTree>
    <p:extLst>
      <p:ext uri="{BB962C8B-B14F-4D97-AF65-F5344CB8AC3E}">
        <p14:creationId xmlns:p14="http://schemas.microsoft.com/office/powerpoint/2010/main" val="347693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fade">
                                      <p:cBhvr>
                                        <p:cTn id="28" dur="1000"/>
                                        <p:tgtEl>
                                          <p:spTgt spid="2">
                                            <p:txEl>
                                              <p:pRg st="6" end="6"/>
                                            </p:txEl>
                                          </p:spTgt>
                                        </p:tgtEl>
                                      </p:cBhvr>
                                    </p:animEffect>
                                    <p:anim calcmode="lin" valueType="num">
                                      <p:cBhvr>
                                        <p:cTn id="29"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F8B9410-EF08-45D2-877F-FBC1FEAECC0E}"/>
              </a:ext>
            </a:extLst>
          </p:cNvPr>
          <p:cNvSpPr>
            <a:spLocks noChangeArrowheads="1"/>
          </p:cNvSpPr>
          <p:nvPr/>
        </p:nvSpPr>
        <p:spPr bwMode="auto">
          <a:xfrm>
            <a:off x="70338" y="197346"/>
            <a:ext cx="12051323" cy="6463308"/>
          </a:xfrm>
          <a:prstGeom prst="rect">
            <a:avLst/>
          </a:prstGeom>
          <a:blipFill>
            <a:blip r:embed="rId2"/>
            <a:tile tx="0" ty="0" sx="100000" sy="100000" flip="none" algn="tl"/>
          </a:blip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rgbClr val="FF0000"/>
                </a:solidFill>
                <a:effectLst/>
                <a:latin typeface="Open Sans"/>
              </a:rPr>
              <a:t>Does the SRA approach work?</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rgbClr val="000000"/>
              </a:solidFill>
              <a:effectLst/>
              <a:latin typeface="Open Sans"/>
            </a:endParaRPr>
          </a:p>
          <a:p>
            <a:pPr lvl="0" defTabSz="914400"/>
            <a:r>
              <a:rPr lang="en-US" sz="2400" b="1" dirty="0"/>
              <a:t>There are currently 25 peer-reviewed studies showing that students in SRA classes are: a) more likely to delay sexual initiation, and b) if sexually active, more likely to discontinue or decrease sexual activity and no less likely to use a condom.</a:t>
            </a:r>
            <a:r>
              <a:rPr lang="en-US" sz="2400" b="1" baseline="30000" dirty="0"/>
              <a:t>1</a:t>
            </a:r>
            <a:endParaRPr lang="en-US" altLang="en-US" sz="2400" dirty="0">
              <a:solidFill>
                <a:srgbClr val="000000"/>
              </a:solidFill>
              <a:latin typeface="Open San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3000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Open Sans"/>
              </a:rPr>
              <a:t>This model of teaching also </a:t>
            </a:r>
            <a:r>
              <a:rPr kumimoji="0" lang="en-US" altLang="en-US" sz="2400" b="1" i="0" u="none" strike="noStrike" cap="none" normalizeH="0" baseline="0" dirty="0">
                <a:ln>
                  <a:noFill/>
                </a:ln>
                <a:solidFill>
                  <a:srgbClr val="000000"/>
                </a:solidFill>
                <a:effectLst/>
                <a:latin typeface="Open Sans"/>
              </a:rPr>
              <a:t>goes beyond </a:t>
            </a:r>
            <a:r>
              <a:rPr kumimoji="0" lang="en-US" altLang="en-US" sz="2400" b="0" i="0" u="none" strike="noStrike" cap="none" normalizeH="0" baseline="0" dirty="0">
                <a:ln>
                  <a:noFill/>
                </a:ln>
                <a:solidFill>
                  <a:srgbClr val="000000"/>
                </a:solidFill>
                <a:effectLst/>
                <a:latin typeface="Open Sans"/>
              </a:rPr>
              <a:t>just the physical consequences such as teen </a:t>
            </a:r>
            <a:r>
              <a:rPr kumimoji="0" lang="en-US" altLang="en-US" sz="2400" b="1" i="0" u="none" strike="noStrike" cap="none" normalizeH="0" baseline="0" dirty="0">
                <a:ln>
                  <a:noFill/>
                </a:ln>
                <a:solidFill>
                  <a:srgbClr val="000000"/>
                </a:solidFill>
                <a:effectLst/>
                <a:latin typeface="Open Sans"/>
              </a:rPr>
              <a:t>pregnancy and STIs/STDs</a:t>
            </a:r>
            <a:r>
              <a:rPr kumimoji="0" lang="en-US" altLang="en-US" sz="2400" b="0" i="0" u="none" strike="noStrike" cap="none" normalizeH="0" baseline="0" dirty="0">
                <a:ln>
                  <a:noFill/>
                </a:ln>
                <a:solidFill>
                  <a:srgbClr val="000000"/>
                </a:solidFill>
                <a:effectLst/>
                <a:latin typeface="Open Sans"/>
              </a:rPr>
              <a:t>. Our comprehensive approach emphasizes and connects the </a:t>
            </a:r>
            <a:r>
              <a:rPr kumimoji="0" lang="en-US" altLang="en-US" sz="2400" b="1" i="0" u="none" strike="noStrike" cap="none" normalizeH="0" baseline="0" dirty="0">
                <a:ln>
                  <a:noFill/>
                </a:ln>
                <a:solidFill>
                  <a:srgbClr val="000000"/>
                </a:solidFill>
                <a:effectLst/>
                <a:latin typeface="Open Sans"/>
              </a:rPr>
              <a:t>value of avoiding sex </a:t>
            </a:r>
            <a:r>
              <a:rPr kumimoji="0" lang="en-US" altLang="en-US" sz="2400" b="0" i="0" u="none" strike="noStrike" cap="none" normalizeH="0" baseline="0" dirty="0">
                <a:ln>
                  <a:noFill/>
                </a:ln>
                <a:solidFill>
                  <a:srgbClr val="000000"/>
                </a:solidFill>
                <a:effectLst/>
                <a:latin typeface="Open Sans"/>
              </a:rPr>
              <a:t>to key components </a:t>
            </a:r>
            <a:r>
              <a:rPr kumimoji="0" lang="en-US" altLang="en-US" sz="2400" b="1" i="0" u="none" strike="noStrike" cap="none" normalizeH="0" baseline="0" dirty="0">
                <a:ln>
                  <a:noFill/>
                </a:ln>
                <a:solidFill>
                  <a:srgbClr val="000000"/>
                </a:solidFill>
                <a:effectLst/>
                <a:latin typeface="Open Sans"/>
              </a:rPr>
              <a:t>that help adolescents thrive and succeed</a:t>
            </a:r>
            <a:r>
              <a:rPr kumimoji="0" lang="en-US" altLang="en-US" sz="2400" b="0" i="0" u="none" strike="noStrike" cap="none" normalizeH="0" baseline="0" dirty="0">
                <a:ln>
                  <a:noFill/>
                </a:ln>
                <a:solidFill>
                  <a:srgbClr val="000000"/>
                </a:solidFill>
                <a:effectLst/>
                <a:latin typeface="Open Sans"/>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0000"/>
                </a:solidFill>
                <a:effectLst/>
                <a:latin typeface="Open Sans"/>
              </a:rPr>
              <a:t>SHARE programming </a:t>
            </a:r>
            <a:r>
              <a:rPr kumimoji="0" lang="en-US" altLang="en-US" sz="2400" b="0" i="0" u="none" strike="noStrike" cap="none" normalizeH="0" baseline="0" dirty="0">
                <a:ln>
                  <a:noFill/>
                </a:ln>
                <a:solidFill>
                  <a:srgbClr val="000000"/>
                </a:solidFill>
                <a:effectLst/>
                <a:latin typeface="Open Sans"/>
              </a:rPr>
              <a:t>has, on average in high school </a:t>
            </a:r>
            <a:r>
              <a:rPr kumimoji="0" lang="en-US" altLang="en-US" sz="2400" b="1" i="0" u="none" strike="noStrike" cap="none" normalizeH="0" baseline="0" dirty="0">
                <a:ln>
                  <a:noFill/>
                </a:ln>
                <a:solidFill>
                  <a:srgbClr val="000000"/>
                </a:solidFill>
                <a:effectLst/>
                <a:latin typeface="Open Sans"/>
              </a:rPr>
              <a:t>an increase from 44% to 55% </a:t>
            </a:r>
            <a:r>
              <a:rPr kumimoji="0" lang="en-US" altLang="en-US" sz="2400" b="0" i="0" u="none" strike="noStrike" cap="none" normalizeH="0" baseline="0" dirty="0">
                <a:ln>
                  <a:noFill/>
                </a:ln>
                <a:solidFill>
                  <a:srgbClr val="000000"/>
                </a:solidFill>
                <a:effectLst/>
                <a:latin typeface="Open Sans"/>
              </a:rPr>
              <a:t>of students saying they are </a:t>
            </a:r>
            <a:r>
              <a:rPr kumimoji="0" lang="en-US" altLang="en-US" sz="2400" b="1" i="0" u="none" strike="noStrike" cap="none" normalizeH="0" baseline="0" dirty="0">
                <a:ln>
                  <a:noFill/>
                </a:ln>
                <a:solidFill>
                  <a:srgbClr val="000000"/>
                </a:solidFill>
                <a:effectLst/>
                <a:latin typeface="Open Sans"/>
              </a:rPr>
              <a:t>planning to wait for marriage </a:t>
            </a:r>
            <a:r>
              <a:rPr kumimoji="0" lang="en-US" altLang="en-US" sz="2400" b="0" i="0" u="none" strike="noStrike" cap="none" normalizeH="0" baseline="0" dirty="0">
                <a:ln>
                  <a:noFill/>
                </a:ln>
                <a:solidFill>
                  <a:srgbClr val="000000"/>
                </a:solidFill>
                <a:effectLst/>
                <a:latin typeface="Open Sans"/>
              </a:rPr>
              <a:t>or a lifetime relationship for sex . </a:t>
            </a:r>
            <a:r>
              <a:rPr kumimoji="0" lang="en-US" altLang="en-US" sz="2400" b="1" i="0" u="none" strike="noStrike" cap="none" normalizeH="0" baseline="0" dirty="0">
                <a:ln>
                  <a:noFill/>
                </a:ln>
                <a:solidFill>
                  <a:srgbClr val="000000"/>
                </a:solidFill>
                <a:effectLst/>
                <a:latin typeface="Open Sans"/>
              </a:rPr>
              <a:t>74% of students indicate that the presentations changed their views on waiting for sex.</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rgbClr val="000000"/>
              </a:solidFill>
              <a:effectLst/>
              <a:latin typeface="Open Sans"/>
            </a:endParaRPr>
          </a:p>
          <a:p>
            <a:pPr defTabSz="914400"/>
            <a:r>
              <a:rPr lang="en-US" altLang="en-US" sz="1000" baseline="30000" dirty="0"/>
              <a:t>1</a:t>
            </a:r>
            <a:r>
              <a:rPr lang="en-US" altLang="en-US" sz="1000" dirty="0"/>
              <a:t> The US Department of Health and Human Services &amp; the Administration for Children and Families (2007, May). Review of Comprehensive Sex Education Curricula.</a:t>
            </a:r>
            <a:r>
              <a:rPr lang="en-US" altLang="en-US" sz="1000" baseline="30000" dirty="0"/>
              <a:t>2</a:t>
            </a:r>
            <a:r>
              <a:rPr lang="en-US" altLang="en-US" sz="1000" dirty="0"/>
              <a:t> CDC (2018) Youth Online: 2017 YRBS Survey Results. Atlanta: Author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86643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1000"/>
                                        <p:tgtEl>
                                          <p:spTgt spid="2">
                                            <p:txEl>
                                              <p:pRg st="2" end="2"/>
                                            </p:txEl>
                                          </p:spTgt>
                                        </p:tgtEl>
                                      </p:cBhvr>
                                    </p:animEffect>
                                    <p:anim calcmode="lin" valueType="num">
                                      <p:cBhvr>
                                        <p:cTn id="14"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fade">
                                      <p:cBhvr>
                                        <p:cTn id="20" dur="1000"/>
                                        <p:tgtEl>
                                          <p:spTgt spid="2">
                                            <p:txEl>
                                              <p:pRg st="4" end="4"/>
                                            </p:txEl>
                                          </p:spTgt>
                                        </p:tgtEl>
                                      </p:cBhvr>
                                    </p:animEffect>
                                    <p:anim calcmode="lin" valueType="num">
                                      <p:cBhvr>
                                        <p:cTn id="21"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1000"/>
                                        <p:tgtEl>
                                          <p:spTgt spid="2">
                                            <p:txEl>
                                              <p:pRg st="6" end="6"/>
                                            </p:txEl>
                                          </p:spTgt>
                                        </p:tgtEl>
                                      </p:cBhvr>
                                    </p:animEffect>
                                    <p:anim calcmode="lin" valueType="num">
                                      <p:cBhvr>
                                        <p:cTn id="2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6" end="6"/>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Effect transition="in" filter="fade">
                                      <p:cBhvr>
                                        <p:cTn id="32" dur="1000"/>
                                        <p:tgtEl>
                                          <p:spTgt spid="2">
                                            <p:txEl>
                                              <p:pRg st="8" end="8"/>
                                            </p:txEl>
                                          </p:spTgt>
                                        </p:tgtEl>
                                      </p:cBhvr>
                                    </p:animEffect>
                                    <p:anim calcmode="lin" valueType="num">
                                      <p:cBhvr>
                                        <p:cTn id="33"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4B0D76-4509-45EA-BF40-2E32CD5E543B}"/>
              </a:ext>
            </a:extLst>
          </p:cNvPr>
          <p:cNvSpPr txBox="1"/>
          <p:nvPr/>
        </p:nvSpPr>
        <p:spPr>
          <a:xfrm>
            <a:off x="776177" y="839972"/>
            <a:ext cx="10653823" cy="57246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70C0"/>
                </a:solidFill>
                <a:effectLst/>
                <a:uLnTx/>
                <a:uFillTx/>
                <a:latin typeface="Antique Olive Compact" panose="020B0904030504030204" pitchFamily="34" charset="0"/>
                <a:ea typeface="+mn-ea"/>
                <a:cs typeface="+mn-cs"/>
              </a:rPr>
              <a:t>Alignment</a:t>
            </a:r>
            <a:endParaRPr lang="en-US" sz="4000" dirty="0">
              <a:solidFill>
                <a:srgbClr val="0070C0"/>
              </a:solidFill>
              <a:latin typeface="Antique Olive Compact" panose="020B09040305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SHARE </a:t>
            </a:r>
            <a:r>
              <a:rPr lang="en-US" sz="4400" dirty="0">
                <a:solidFill>
                  <a:srgbClr val="00B050"/>
                </a:solidFill>
                <a:latin typeface="Calibri" panose="020F0502020204030204"/>
              </a:rPr>
              <a:t>is aligned with the TEKS required by Texas educators and school districts. </a:t>
            </a:r>
          </a:p>
          <a:p>
            <a:pPr lvl="0"/>
            <a:r>
              <a:rPr lang="en-US" sz="4400" dirty="0">
                <a:solidFill>
                  <a:prstClr val="black"/>
                </a:solidFill>
              </a:rPr>
              <a:t>SHARE </a:t>
            </a:r>
            <a:r>
              <a:rPr lang="en-US" sz="4400" dirty="0">
                <a:solidFill>
                  <a:srgbClr val="00B050"/>
                </a:solidFill>
              </a:rPr>
              <a:t>is a three-day program, teaching students in their classrooms. </a:t>
            </a:r>
          </a:p>
          <a:p>
            <a:pPr lvl="0"/>
            <a:r>
              <a:rPr lang="en-US" sz="4400" dirty="0">
                <a:solidFill>
                  <a:prstClr val="black"/>
                </a:solidFill>
              </a:rPr>
              <a:t>SHARE </a:t>
            </a:r>
            <a:r>
              <a:rPr lang="en-US" sz="4400" dirty="0">
                <a:solidFill>
                  <a:srgbClr val="00B050"/>
                </a:solidFill>
              </a:rPr>
              <a:t>focuses on teen pregnancy, sexually transmitted diseases and building healthy relationships. </a:t>
            </a:r>
            <a:endParaRPr kumimoji="0" lang="en-US" sz="4400" b="0"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1784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ShareLogo">
            <a:hlinkClick r:id="rId2"/>
            <a:extLst>
              <a:ext uri="{FF2B5EF4-FFF2-40B4-BE49-F238E27FC236}">
                <a16:creationId xmlns:a16="http://schemas.microsoft.com/office/drawing/2014/main" id="{2050E92D-0092-4CBD-997B-DEDF2E18198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3287" y="190603"/>
            <a:ext cx="5234609" cy="1424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C3E1FF06-1E35-4978-8C55-132B59BEDDF1}"/>
              </a:ext>
            </a:extLst>
          </p:cNvPr>
          <p:cNvSpPr txBox="1"/>
          <p:nvPr/>
        </p:nvSpPr>
        <p:spPr>
          <a:xfrm>
            <a:off x="503583" y="1614913"/>
            <a:ext cx="11025807" cy="4708981"/>
          </a:xfrm>
          <a:prstGeom prst="rect">
            <a:avLst/>
          </a:prstGeom>
          <a:noFill/>
        </p:spPr>
        <p:txBody>
          <a:bodyPr wrap="square" rtlCol="0" anchor="t">
            <a:spAutoFit/>
          </a:bodyPr>
          <a:lstStyle/>
          <a:p>
            <a:r>
              <a:rPr lang="en-US" sz="2000" dirty="0"/>
              <a:t>STPCC purchased the SHARE program in 2015. We piloted the program in the 2016-17 school year with Navarro Jr. High and Hallettsville Middle School and ninth and tenth graders from Hallettsville High School. </a:t>
            </a:r>
          </a:p>
          <a:p>
            <a:endParaRPr lang="en-US" sz="2000" dirty="0"/>
          </a:p>
          <a:p>
            <a:r>
              <a:rPr lang="en-US" sz="2000" dirty="0"/>
              <a:t>In 2017-18, SHARE was presented in five school districts, teaching 3,375 middle and high school students.  (La Vernia – 6</a:t>
            </a:r>
            <a:r>
              <a:rPr lang="en-US" sz="2000" baseline="30000" dirty="0"/>
              <a:t>th</a:t>
            </a:r>
            <a:r>
              <a:rPr lang="en-US" sz="2000" dirty="0"/>
              <a:t> – 12</a:t>
            </a:r>
            <a:r>
              <a:rPr lang="en-US" sz="2000" baseline="30000" dirty="0"/>
              <a:t>th</a:t>
            </a:r>
            <a:r>
              <a:rPr lang="en-US" sz="2000" dirty="0"/>
              <a:t> graders, Luling - 6</a:t>
            </a:r>
            <a:r>
              <a:rPr lang="en-US" sz="2000" baseline="30000" dirty="0"/>
              <a:t>th</a:t>
            </a:r>
            <a:r>
              <a:rPr lang="en-US" sz="2000" dirty="0"/>
              <a:t> – 12</a:t>
            </a:r>
            <a:r>
              <a:rPr lang="en-US" sz="2000" baseline="30000" dirty="0"/>
              <a:t>th</a:t>
            </a:r>
            <a:r>
              <a:rPr lang="en-US" sz="2000" dirty="0"/>
              <a:t> graders, Hallettsville 7</a:t>
            </a:r>
            <a:r>
              <a:rPr lang="en-US" sz="2000" baseline="30000" dirty="0"/>
              <a:t>th</a:t>
            </a:r>
            <a:r>
              <a:rPr lang="en-US" sz="2000" dirty="0"/>
              <a:t> – 10</a:t>
            </a:r>
            <a:r>
              <a:rPr lang="en-US" sz="2000" baseline="30000" dirty="0"/>
              <a:t>th</a:t>
            </a:r>
            <a:r>
              <a:rPr lang="en-US" sz="2000" dirty="0"/>
              <a:t> graders, Gonzales 7</a:t>
            </a:r>
            <a:r>
              <a:rPr lang="en-US" sz="2000" baseline="30000" dirty="0"/>
              <a:t>th</a:t>
            </a:r>
            <a:r>
              <a:rPr lang="en-US" sz="2000" dirty="0"/>
              <a:t> – 8</a:t>
            </a:r>
            <a:r>
              <a:rPr lang="en-US" sz="2000" baseline="30000" dirty="0"/>
              <a:t>th</a:t>
            </a:r>
            <a:r>
              <a:rPr lang="en-US" sz="2000" dirty="0"/>
              <a:t> graders, and Seguin High School Health Occupations Classes.  </a:t>
            </a:r>
          </a:p>
          <a:p>
            <a:endParaRPr lang="en-US" sz="2000" dirty="0"/>
          </a:p>
          <a:p>
            <a:r>
              <a:rPr lang="en-US" sz="2000" dirty="0"/>
              <a:t>In 2018-19, SHARE presented programs in these schools with the exception of Seguin HS.</a:t>
            </a:r>
          </a:p>
          <a:p>
            <a:endParaRPr lang="en-US" sz="2000" dirty="0">
              <a:cs typeface="Calibri Light" panose="020F0302020204030204"/>
            </a:endParaRPr>
          </a:p>
          <a:p>
            <a:r>
              <a:rPr lang="en-US" sz="2000" dirty="0">
                <a:cs typeface="Calibri Light" panose="020F0302020204030204"/>
              </a:rPr>
              <a:t>In 2019-2020, SHARE presented at Navarro Junior High, Luling Junior High and High School, La Vernia High School, Hallettsville Junior High and High School, and 5th-10th graders in Gonzales ISD in late.  </a:t>
            </a:r>
          </a:p>
          <a:p>
            <a:endParaRPr lang="en-US" sz="2000" dirty="0">
              <a:cs typeface="Calibri Light" panose="020F0302020204030204"/>
            </a:endParaRPr>
          </a:p>
          <a:p>
            <a:r>
              <a:rPr lang="en-US" sz="2000" dirty="0">
                <a:cs typeface="Calibri Light" panose="020F0302020204030204"/>
              </a:rPr>
              <a:t>This year, SHARE has returned and expanded in Navarro ISD and has returned to Hallettsville Junior and High School. Gonzales ISD presentations for 6</a:t>
            </a:r>
            <a:r>
              <a:rPr lang="en-US" sz="2000" baseline="30000" dirty="0">
                <a:cs typeface="Calibri Light" panose="020F0302020204030204"/>
              </a:rPr>
              <a:t>th</a:t>
            </a:r>
            <a:r>
              <a:rPr lang="en-US" sz="2000" dirty="0">
                <a:cs typeface="Calibri Light" panose="020F0302020204030204"/>
              </a:rPr>
              <a:t> grade are this week and 7</a:t>
            </a:r>
            <a:r>
              <a:rPr lang="en-US" sz="2000" baseline="30000" dirty="0">
                <a:cs typeface="Calibri Light" panose="020F0302020204030204"/>
              </a:rPr>
              <a:t>th</a:t>
            </a:r>
            <a:r>
              <a:rPr lang="en-US" sz="2000" dirty="0">
                <a:cs typeface="Calibri Light" panose="020F0302020204030204"/>
              </a:rPr>
              <a:t> and 8</a:t>
            </a:r>
            <a:r>
              <a:rPr lang="en-US" sz="2000" baseline="30000" dirty="0">
                <a:cs typeface="Calibri Light" panose="020F0302020204030204"/>
              </a:rPr>
              <a:t>th</a:t>
            </a:r>
            <a:r>
              <a:rPr lang="en-US" sz="2000" dirty="0">
                <a:cs typeface="Calibri Light" panose="020F0302020204030204"/>
              </a:rPr>
              <a:t> grade will be in May. Gonzales HS has asked us to present after the STARR testing. </a:t>
            </a:r>
          </a:p>
        </p:txBody>
      </p:sp>
    </p:spTree>
    <p:extLst>
      <p:ext uri="{BB962C8B-B14F-4D97-AF65-F5344CB8AC3E}">
        <p14:creationId xmlns:p14="http://schemas.microsoft.com/office/powerpoint/2010/main" val="3610194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96A4AB-045E-4C64-BFAB-5DB66DC542BF}"/>
              </a:ext>
            </a:extLst>
          </p:cNvPr>
          <p:cNvSpPr/>
          <p:nvPr/>
        </p:nvSpPr>
        <p:spPr>
          <a:xfrm>
            <a:off x="556591" y="160541"/>
            <a:ext cx="11078817" cy="6536918"/>
          </a:xfrm>
          <a:prstGeom prst="rect">
            <a:avLst/>
          </a:prstGeom>
        </p:spPr>
        <p:txBody>
          <a:bodyPr wrap="square" anchor="t">
            <a:spAutoFit/>
          </a:bodyPr>
          <a:lstStyle/>
          <a:p>
            <a:pPr algn="ctr">
              <a:lnSpc>
                <a:spcPct val="107000"/>
              </a:lnSpc>
              <a:spcAft>
                <a:spcPts val="800"/>
              </a:spcAft>
            </a:pPr>
            <a:r>
              <a:rPr lang="en-US" sz="4000" b="1" dirty="0">
                <a:solidFill>
                  <a:srgbClr val="002060"/>
                </a:solidFill>
                <a:latin typeface="Times New Roman"/>
                <a:ea typeface="Calibri" panose="020F0502020204030204" pitchFamily="34" charset="0"/>
                <a:cs typeface="Times New Roman"/>
              </a:rPr>
              <a:t>Middle School Program (6th-8th)</a:t>
            </a:r>
            <a:endParaRPr lang="en-US" sz="40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endParaRPr lang="en-US" sz="4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spcAft>
                <a:spcPts val="800"/>
              </a:spcAft>
            </a:pPr>
            <a:r>
              <a:rPr lang="en-US"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Day 1 – Guard your heart: </a:t>
            </a:r>
          </a:p>
          <a:p>
            <a:pPr>
              <a:spcAft>
                <a:spcPts val="800"/>
              </a:spcAft>
            </a:pP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Setting goals, setting boundaries, the importance of friends, teen pregnancy, 	understanding relationships.</a:t>
            </a:r>
          </a:p>
          <a:p>
            <a:pPr>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800"/>
              </a:spcAft>
            </a:pP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Day 2 – STD/STI presentation: </a:t>
            </a:r>
          </a:p>
          <a:p>
            <a:pPr>
              <a:lnSpc>
                <a:spcPct val="107000"/>
              </a:lnSpc>
              <a:spcAft>
                <a:spcPts val="800"/>
              </a:spcAft>
            </a:pP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What are STDs? How to prevent getting an STD. </a:t>
            </a:r>
          </a:p>
          <a:p>
            <a:pPr>
              <a:lnSpc>
                <a:spcPct val="107000"/>
              </a:lnSpc>
              <a:spcAft>
                <a:spcPts val="80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Day 3 – Relationships:  </a:t>
            </a:r>
          </a:p>
          <a:p>
            <a:pPr>
              <a:lnSpc>
                <a:spcPct val="107000"/>
              </a:lnSpc>
              <a:spcAft>
                <a:spcPts val="800"/>
              </a:spcAft>
            </a:pPr>
            <a:r>
              <a:rPr lang="en-US"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Consequences of risky sexual behavior, sexting, internet safety and social media 	influences.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333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9C80973-10FB-4973-9899-669EB0C28D80}"/>
              </a:ext>
            </a:extLst>
          </p:cNvPr>
          <p:cNvSpPr>
            <a:spLocks noChangeArrowheads="1"/>
          </p:cNvSpPr>
          <p:nvPr/>
        </p:nvSpPr>
        <p:spPr bwMode="auto">
          <a:xfrm>
            <a:off x="195942" y="274318"/>
            <a:ext cx="16052888" cy="677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 name="Chart 4">
            <a:extLst>
              <a:ext uri="{FF2B5EF4-FFF2-40B4-BE49-F238E27FC236}">
                <a16:creationId xmlns:a16="http://schemas.microsoft.com/office/drawing/2014/main" id="{D96A1974-CC2E-4613-ACCA-8201CE009352}"/>
              </a:ext>
            </a:extLst>
          </p:cNvPr>
          <p:cNvGraphicFramePr/>
          <p:nvPr>
            <p:extLst>
              <p:ext uri="{D42A27DB-BD31-4B8C-83A1-F6EECF244321}">
                <p14:modId xmlns:p14="http://schemas.microsoft.com/office/powerpoint/2010/main" val="1103989823"/>
              </p:ext>
            </p:extLst>
          </p:nvPr>
        </p:nvGraphicFramePr>
        <p:xfrm>
          <a:off x="195942" y="326570"/>
          <a:ext cx="5381898" cy="54602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811D8667-B9BC-4163-8DC0-BA1E28C6D70C}"/>
              </a:ext>
            </a:extLst>
          </p:cNvPr>
          <p:cNvGraphicFramePr/>
          <p:nvPr>
            <p:extLst>
              <p:ext uri="{D42A27DB-BD31-4B8C-83A1-F6EECF244321}">
                <p14:modId xmlns:p14="http://schemas.microsoft.com/office/powerpoint/2010/main" val="4025451239"/>
              </p:ext>
            </p:extLst>
          </p:nvPr>
        </p:nvGraphicFramePr>
        <p:xfrm>
          <a:off x="5577840" y="326570"/>
          <a:ext cx="6217919" cy="54602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57770418"/>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10.xml><?xml version="1.0" encoding="utf-8"?>
<a:theme xmlns:a="http://schemas.openxmlformats.org/drawingml/2006/main" name="8_Whirlpool">
  <a:themeElements>
    <a:clrScheme name="Whirlpool 1">
      <a:dk1>
        <a:srgbClr val="000066"/>
      </a:dk1>
      <a:lt1>
        <a:srgbClr val="FFFFFF"/>
      </a:lt1>
      <a:dk2>
        <a:srgbClr val="0000CC"/>
      </a:dk2>
      <a:lt2>
        <a:srgbClr val="CCFFFF"/>
      </a:lt2>
      <a:accent1>
        <a:srgbClr val="CC99FF"/>
      </a:accent1>
      <a:accent2>
        <a:srgbClr val="9999FF"/>
      </a:accent2>
      <a:accent3>
        <a:srgbClr val="AAAAE2"/>
      </a:accent3>
      <a:accent4>
        <a:srgbClr val="DADADA"/>
      </a:accent4>
      <a:accent5>
        <a:srgbClr val="E2CAFF"/>
      </a:accent5>
      <a:accent6>
        <a:srgbClr val="8A8AE7"/>
      </a:accent6>
      <a:hlink>
        <a:srgbClr val="99CCFF"/>
      </a:hlink>
      <a:folHlink>
        <a:srgbClr val="0066FF"/>
      </a:folHlink>
    </a:clrScheme>
    <a:fontScheme name="Whirlpoo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Whirlpool 1">
        <a:dk1>
          <a:srgbClr val="000066"/>
        </a:dk1>
        <a:lt1>
          <a:srgbClr val="FFFFFF"/>
        </a:lt1>
        <a:dk2>
          <a:srgbClr val="0000CC"/>
        </a:dk2>
        <a:lt2>
          <a:srgbClr val="CCFFFF"/>
        </a:lt2>
        <a:accent1>
          <a:srgbClr val="CC99FF"/>
        </a:accent1>
        <a:accent2>
          <a:srgbClr val="9999FF"/>
        </a:accent2>
        <a:accent3>
          <a:srgbClr val="AAAAE2"/>
        </a:accent3>
        <a:accent4>
          <a:srgbClr val="DADA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Whirlpool 2">
        <a:dk1>
          <a:srgbClr val="000066"/>
        </a:dk1>
        <a:lt1>
          <a:srgbClr val="FFFFFF"/>
        </a:lt1>
        <a:dk2>
          <a:srgbClr val="6699FF"/>
        </a:dk2>
        <a:lt2>
          <a:srgbClr val="CCFFFF"/>
        </a:lt2>
        <a:accent1>
          <a:srgbClr val="CC99FF"/>
        </a:accent1>
        <a:accent2>
          <a:srgbClr val="9999FF"/>
        </a:accent2>
        <a:accent3>
          <a:srgbClr val="B8CAFF"/>
        </a:accent3>
        <a:accent4>
          <a:srgbClr val="DADA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Whirlpool 3">
        <a:dk1>
          <a:srgbClr val="393939"/>
        </a:dk1>
        <a:lt1>
          <a:srgbClr val="FFFFFF"/>
        </a:lt1>
        <a:dk2>
          <a:srgbClr val="000000"/>
        </a:dk2>
        <a:lt2>
          <a:srgbClr val="FFFFFF"/>
        </a:lt2>
        <a:accent1>
          <a:srgbClr val="CBCBCB"/>
        </a:accent1>
        <a:accent2>
          <a:srgbClr val="868686"/>
        </a:accent2>
        <a:accent3>
          <a:srgbClr val="AAAAAA"/>
        </a:accent3>
        <a:accent4>
          <a:srgbClr val="DADADA"/>
        </a:accent4>
        <a:accent5>
          <a:srgbClr val="E2E2E2"/>
        </a:accent5>
        <a:accent6>
          <a:srgbClr val="797979"/>
        </a:accent6>
        <a:hlink>
          <a:srgbClr val="4D4D4D"/>
        </a:hlink>
        <a:folHlink>
          <a:srgbClr val="EAEAEA"/>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1"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1"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Whirlpool">
  <a:themeElements>
    <a:clrScheme name="Whirlpool 1">
      <a:dk1>
        <a:srgbClr val="000066"/>
      </a:dk1>
      <a:lt1>
        <a:srgbClr val="FFFFFF"/>
      </a:lt1>
      <a:dk2>
        <a:srgbClr val="0000CC"/>
      </a:dk2>
      <a:lt2>
        <a:srgbClr val="CCFFFF"/>
      </a:lt2>
      <a:accent1>
        <a:srgbClr val="CC99FF"/>
      </a:accent1>
      <a:accent2>
        <a:srgbClr val="9999FF"/>
      </a:accent2>
      <a:accent3>
        <a:srgbClr val="AAAAE2"/>
      </a:accent3>
      <a:accent4>
        <a:srgbClr val="DADADA"/>
      </a:accent4>
      <a:accent5>
        <a:srgbClr val="E2CAFF"/>
      </a:accent5>
      <a:accent6>
        <a:srgbClr val="8A8AE7"/>
      </a:accent6>
      <a:hlink>
        <a:srgbClr val="99CCFF"/>
      </a:hlink>
      <a:folHlink>
        <a:srgbClr val="0066FF"/>
      </a:folHlink>
    </a:clrScheme>
    <a:fontScheme name="Whirlpoo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Whirlpool 1">
        <a:dk1>
          <a:srgbClr val="000066"/>
        </a:dk1>
        <a:lt1>
          <a:srgbClr val="FFFFFF"/>
        </a:lt1>
        <a:dk2>
          <a:srgbClr val="0000CC"/>
        </a:dk2>
        <a:lt2>
          <a:srgbClr val="CCFFFF"/>
        </a:lt2>
        <a:accent1>
          <a:srgbClr val="CC99FF"/>
        </a:accent1>
        <a:accent2>
          <a:srgbClr val="9999FF"/>
        </a:accent2>
        <a:accent3>
          <a:srgbClr val="AAAAE2"/>
        </a:accent3>
        <a:accent4>
          <a:srgbClr val="DADA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Whirlpool 2">
        <a:dk1>
          <a:srgbClr val="000066"/>
        </a:dk1>
        <a:lt1>
          <a:srgbClr val="FFFFFF"/>
        </a:lt1>
        <a:dk2>
          <a:srgbClr val="6699FF"/>
        </a:dk2>
        <a:lt2>
          <a:srgbClr val="CCFFFF"/>
        </a:lt2>
        <a:accent1>
          <a:srgbClr val="CC99FF"/>
        </a:accent1>
        <a:accent2>
          <a:srgbClr val="9999FF"/>
        </a:accent2>
        <a:accent3>
          <a:srgbClr val="B8CAFF"/>
        </a:accent3>
        <a:accent4>
          <a:srgbClr val="DADA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Whirlpool 3">
        <a:dk1>
          <a:srgbClr val="393939"/>
        </a:dk1>
        <a:lt1>
          <a:srgbClr val="FFFFFF"/>
        </a:lt1>
        <a:dk2>
          <a:srgbClr val="000000"/>
        </a:dk2>
        <a:lt2>
          <a:srgbClr val="FFFFFF"/>
        </a:lt2>
        <a:accent1>
          <a:srgbClr val="CBCBCB"/>
        </a:accent1>
        <a:accent2>
          <a:srgbClr val="868686"/>
        </a:accent2>
        <a:accent3>
          <a:srgbClr val="AAAAAA"/>
        </a:accent3>
        <a:accent4>
          <a:srgbClr val="DADADA"/>
        </a:accent4>
        <a:accent5>
          <a:srgbClr val="E2E2E2"/>
        </a:accent5>
        <a:accent6>
          <a:srgbClr val="797979"/>
        </a:accent6>
        <a:hlink>
          <a:srgbClr val="4D4D4D"/>
        </a:hlink>
        <a:folHlink>
          <a:srgbClr val="EAEAEA"/>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2238</TotalTime>
  <Words>2509</Words>
  <Application>Microsoft Office PowerPoint</Application>
  <PresentationFormat>Widescreen</PresentationFormat>
  <Paragraphs>202</Paragraphs>
  <Slides>29</Slides>
  <Notes>8</Notes>
  <HiddenSlides>0</HiddenSlides>
  <MMClips>0</MMClips>
  <ScaleCrop>false</ScaleCrop>
  <HeadingPairs>
    <vt:vector size="6" baseType="variant">
      <vt:variant>
        <vt:lpstr>Fonts Used</vt:lpstr>
      </vt:variant>
      <vt:variant>
        <vt:i4>18</vt:i4>
      </vt:variant>
      <vt:variant>
        <vt:lpstr>Theme</vt:lpstr>
      </vt:variant>
      <vt:variant>
        <vt:i4>11</vt:i4>
      </vt:variant>
      <vt:variant>
        <vt:lpstr>Slide Titles</vt:lpstr>
      </vt:variant>
      <vt:variant>
        <vt:i4>29</vt:i4>
      </vt:variant>
    </vt:vector>
  </HeadingPairs>
  <TitlesOfParts>
    <vt:vector size="58" baseType="lpstr">
      <vt:lpstr>ＭＳ Ｐゴシック</vt:lpstr>
      <vt:lpstr>Aharoni</vt:lpstr>
      <vt:lpstr>Antique Olive Compact</vt:lpstr>
      <vt:lpstr>AntiqueOliSCTMed</vt:lpstr>
      <vt:lpstr>Arial</vt:lpstr>
      <vt:lpstr>Arial Black</vt:lpstr>
      <vt:lpstr>Arial Narrow</vt:lpstr>
      <vt:lpstr>Calibri</vt:lpstr>
      <vt:lpstr>Calibri Light</vt:lpstr>
      <vt:lpstr>Comic Sans MS</vt:lpstr>
      <vt:lpstr>Lucida Bright</vt:lpstr>
      <vt:lpstr>Open Sans</vt:lpstr>
      <vt:lpstr>Ravie</vt:lpstr>
      <vt:lpstr>Tahoma</vt:lpstr>
      <vt:lpstr>Times New Roman</vt:lpstr>
      <vt:lpstr>Trebuchet MS</vt:lpstr>
      <vt:lpstr>Wingdings</vt:lpstr>
      <vt:lpstr>Wingdings 3</vt:lpstr>
      <vt:lpstr>Metropolitan</vt:lpstr>
      <vt:lpstr>4_Office Theme</vt:lpstr>
      <vt:lpstr>4_Whirlpool</vt:lpstr>
      <vt:lpstr>3_Office Theme</vt:lpstr>
      <vt:lpstr>1_Office Theme</vt:lpstr>
      <vt:lpstr>Facet</vt:lpstr>
      <vt:lpstr>2_Office Theme</vt:lpstr>
      <vt:lpstr>Office Theme</vt:lpstr>
      <vt:lpstr>4_Office Theme</vt:lpstr>
      <vt:lpstr>8_Whirlpool</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Genital Herpes~Herpes Simplex Virus</vt:lpstr>
      <vt:lpstr>HPV lesions</vt:lpstr>
      <vt:lpstr>PowerPoint Presentation</vt:lpstr>
      <vt:lpstr>PowerPoint Presentation</vt:lpstr>
      <vt:lpstr>PowerPoint Presentation</vt:lpstr>
      <vt:lpstr>PowerPoint Presentation</vt:lpstr>
      <vt:lpstr>PowerPoint Presentation</vt:lpstr>
      <vt:lpstr>PowerPoint Presentation</vt:lpstr>
      <vt:lpstr>How Do I Do It?</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Donna Laubach</dc:creator>
  <cp:lastModifiedBy>Brooke Upstrom STAFF</cp:lastModifiedBy>
  <cp:revision>211</cp:revision>
  <dcterms:created xsi:type="dcterms:W3CDTF">2019-09-10T13:39:48Z</dcterms:created>
  <dcterms:modified xsi:type="dcterms:W3CDTF">2021-03-23T12:33:14Z</dcterms:modified>
</cp:coreProperties>
</file>